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728" r:id="rId2"/>
    <p:sldMasterId id="2147483744" r:id="rId3"/>
  </p:sldMasterIdLst>
  <p:notesMasterIdLst>
    <p:notesMasterId r:id="rId48"/>
  </p:notesMasterIdLst>
  <p:handoutMasterIdLst>
    <p:handoutMasterId r:id="rId49"/>
  </p:handoutMasterIdLst>
  <p:sldIdLst>
    <p:sldId id="1083" r:id="rId4"/>
    <p:sldId id="256" r:id="rId5"/>
    <p:sldId id="1084" r:id="rId6"/>
    <p:sldId id="1085" r:id="rId7"/>
    <p:sldId id="1086" r:id="rId8"/>
    <p:sldId id="1087" r:id="rId9"/>
    <p:sldId id="1076" r:id="rId10"/>
    <p:sldId id="1088" r:id="rId11"/>
    <p:sldId id="1089" r:id="rId12"/>
    <p:sldId id="1090" r:id="rId13"/>
    <p:sldId id="1091" r:id="rId14"/>
    <p:sldId id="1092" r:id="rId15"/>
    <p:sldId id="663" r:id="rId16"/>
    <p:sldId id="1093" r:id="rId17"/>
    <p:sldId id="1102" r:id="rId18"/>
    <p:sldId id="1103" r:id="rId19"/>
    <p:sldId id="1104" r:id="rId20"/>
    <p:sldId id="1105" r:id="rId21"/>
    <p:sldId id="1106" r:id="rId22"/>
    <p:sldId id="1094" r:id="rId23"/>
    <p:sldId id="1107" r:id="rId24"/>
    <p:sldId id="1108" r:id="rId25"/>
    <p:sldId id="1109" r:id="rId26"/>
    <p:sldId id="1110" r:id="rId27"/>
    <p:sldId id="1095" r:id="rId28"/>
    <p:sldId id="1111" r:id="rId29"/>
    <p:sldId id="1112" r:id="rId30"/>
    <p:sldId id="1096" r:id="rId31"/>
    <p:sldId id="1113" r:id="rId32"/>
    <p:sldId id="1114" r:id="rId33"/>
    <p:sldId id="1115" r:id="rId34"/>
    <p:sldId id="1097" r:id="rId35"/>
    <p:sldId id="1116" r:id="rId36"/>
    <p:sldId id="1117" r:id="rId37"/>
    <p:sldId id="1098" r:id="rId38"/>
    <p:sldId id="1118" r:id="rId39"/>
    <p:sldId id="1119" r:id="rId40"/>
    <p:sldId id="1099" r:id="rId41"/>
    <p:sldId id="1120" r:id="rId42"/>
    <p:sldId id="1122" r:id="rId43"/>
    <p:sldId id="1123" r:id="rId44"/>
    <p:sldId id="1124" r:id="rId45"/>
    <p:sldId id="1101" r:id="rId46"/>
    <p:sldId id="1125" r:id="rId47"/>
  </p:sldIdLst>
  <p:sldSz cx="12192000" cy="6858000"/>
  <p:notesSz cx="6797675" cy="9928225"/>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FF"/>
    <a:srgbClr val="808080"/>
    <a:srgbClr val="FDFDFD"/>
    <a:srgbClr val="DDDDDD"/>
    <a:srgbClr val="B2B2B2"/>
    <a:srgbClr val="EAEAEA"/>
    <a:srgbClr val="F1ECED"/>
    <a:srgbClr val="F0ECED"/>
    <a:srgbClr val="B241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99"/>
    <p:restoredTop sz="96379" autoAdjust="0"/>
  </p:normalViewPr>
  <p:slideViewPr>
    <p:cSldViewPr showGuides="1">
      <p:cViewPr varScale="1">
        <p:scale>
          <a:sx n="113" d="100"/>
          <a:sy n="113" d="100"/>
        </p:scale>
        <p:origin x="144" y="114"/>
      </p:cViewPr>
      <p:guideLst>
        <p:guide orient="horz" pos="2161"/>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2946400" cy="496888"/>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solidFill>
                  <a:schemeClr val="tx1"/>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9027" name="Rectangle 3"/>
          <p:cNvSpPr>
            <a:spLocks noGrp="1" noChangeArrowheads="1"/>
          </p:cNvSpPr>
          <p:nvPr>
            <p:ph type="dt" sz="quarter" idx="1"/>
          </p:nvPr>
        </p:nvSpPr>
        <p:spPr bwMode="auto">
          <a:xfrm>
            <a:off x="3849688" y="0"/>
            <a:ext cx="2946400" cy="496888"/>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solidFill>
                  <a:schemeClr val="tx1"/>
                </a:solidFill>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9028" name="Rectangle 4"/>
          <p:cNvSpPr>
            <a:spLocks noGrp="1" noChangeArrowheads="1"/>
          </p:cNvSpPr>
          <p:nvPr>
            <p:ph type="ftr" sz="quarter" idx="2"/>
          </p:nvPr>
        </p:nvSpPr>
        <p:spPr bwMode="auto">
          <a:xfrm>
            <a:off x="0" y="9429750"/>
            <a:ext cx="2946400" cy="496888"/>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solidFill>
                  <a:schemeClr val="tx1"/>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9029" name="Rectangle 5"/>
          <p:cNvSpPr>
            <a:spLocks noGrp="1" noChangeArrowheads="1"/>
          </p:cNvSpPr>
          <p:nvPr>
            <p:ph type="sldNum" sz="quarter" idx="3"/>
          </p:nvPr>
        </p:nvSpPr>
        <p:spPr bwMode="auto">
          <a:xfrm>
            <a:off x="3849688" y="9429750"/>
            <a:ext cx="2946400" cy="496888"/>
          </a:xfrm>
          <a:prstGeom prst="rect">
            <a:avLst/>
          </a:prstGeom>
          <a:noFill/>
          <a:ln w="9525">
            <a:noFill/>
            <a:miter lim="800000"/>
          </a:ln>
          <a:effectLst/>
        </p:spPr>
        <p:txBody>
          <a:bodyPr vert="horz" wrap="square" lIns="91440" tIns="45720" rIns="91440" bIns="45720" numCol="1" anchor="b" anchorCtr="0" compatLnSpc="1"/>
          <a:lstStyle/>
          <a:p>
            <a:pPr lvl="0" algn="r" eaLnBrk="1" fontAlgn="base" hangingPunct="1">
              <a:buNone/>
            </a:pPr>
            <a:fld id="{9A0DB2DC-4C9A-4742-B13C-FB6460FD3503}" type="slidenum">
              <a:rPr lang="en-US" altLang="zh-CN" sz="1200" strike="noStrike" noProof="1" dirty="0">
                <a:solidFill>
                  <a:schemeClr val="tx1"/>
                </a:solidFill>
                <a:latin typeface="Arial" panose="020B0604020202020204" pitchFamily="34" charset="0"/>
                <a:ea typeface="宋体" panose="02010600030101010101" pitchFamily="2" charset="-122"/>
                <a:cs typeface="+mn-cs"/>
              </a:rPr>
              <a:t>‹#›</a:t>
            </a:fld>
            <a:endParaRPr lang="en-US" altLang="zh-CN" sz="1200" strike="noStrike" noProof="1">
              <a:solidFill>
                <a:schemeClr val="tx1"/>
              </a:solidFill>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333300"/>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49688" y="0"/>
            <a:ext cx="2946400" cy="496888"/>
          </a:xfrm>
          <a:prstGeom prst="rect">
            <a:avLst/>
          </a:prstGeom>
        </p:spPr>
        <p:txBody>
          <a:bodyPr vert="horz" lIns="91440" tIns="45720" rIns="91440" bIns="45720" rtlCol="0"/>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03EE5CAB-6E89-4DA0-B936-47374DB26452}" type="datetimeFigureOut">
              <a:rPr kumimoji="0" lang="zh-CN" altLang="en-US" sz="1200" b="0" i="0" u="none" strike="noStrike" kern="1200" cap="none" spc="0" normalizeH="0" baseline="0" noProof="0">
                <a:ln>
                  <a:noFill/>
                </a:ln>
                <a:solidFill>
                  <a:srgbClr val="333300"/>
                </a:solidFill>
                <a:effectLst/>
                <a:uLnTx/>
                <a:uFillTx/>
                <a:latin typeface="Arial" panose="020B0604020202020204" pitchFamily="34" charset="0"/>
                <a:ea typeface="宋体" panose="02010600030101010101" pitchFamily="2" charset="-122"/>
                <a:cs typeface="+mn-cs"/>
              </a:rPr>
              <a:t>2021/1/15</a:t>
            </a:fld>
            <a:endParaRPr kumimoji="0" lang="zh-CN" altLang="en-US" sz="1200" b="0" i="0" u="none" strike="noStrike" kern="1200" cap="none" spc="0" normalizeH="0" baseline="0" noProof="0">
              <a:ln>
                <a:noFill/>
              </a:ln>
              <a:solidFill>
                <a:srgbClr val="333300"/>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333300"/>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lstStyle/>
          <a:p>
            <a:pPr lvl="0" algn="r" eaLnBrk="1" fontAlgn="base" hangingPunct="1">
              <a:buNone/>
            </a:pPr>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t>‹#›</a:t>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E6BFA5-3D74-44D7-98C7-5E1073141E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00531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5058"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5059"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latin typeface="Arial" panose="020B0604020202020204" pitchFamily="34" charset="0"/>
                <a:ea typeface="宋体" panose="02010600030101010101" pitchFamily="2" charset="-122"/>
              </a:rPr>
              <a:t>10</a:t>
            </a:fld>
            <a:endParaRPr lang="zh-CN" altLang="en-US" sz="1200" dirty="0">
              <a:solidFill>
                <a:schemeClr val="tx1"/>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176985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5058"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5059"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latin typeface="Arial" panose="020B0604020202020204" pitchFamily="34" charset="0"/>
                <a:ea typeface="宋体" panose="02010600030101010101" pitchFamily="2" charset="-122"/>
              </a:rPr>
              <a:t>11</a:t>
            </a:fld>
            <a:endParaRPr lang="zh-CN" altLang="en-US" sz="1200" dirty="0">
              <a:solidFill>
                <a:schemeClr val="tx1"/>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453922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E6BFA5-3D74-44D7-98C7-5E1073141E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89520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13</a:t>
            </a:fld>
            <a:endParaRPr lang="zh-CN" altLang="en-US" sz="1200" dirty="0">
              <a:solidFill>
                <a:schemeClr val="tx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14</a:t>
            </a:fld>
            <a:endParaRPr lang="zh-CN" altLang="en-US" sz="1200" dirty="0">
              <a:solidFill>
                <a:schemeClr val="tx1"/>
              </a:solidFill>
            </a:endParaRPr>
          </a:p>
        </p:txBody>
      </p:sp>
    </p:spTree>
    <p:extLst>
      <p:ext uri="{BB962C8B-B14F-4D97-AF65-F5344CB8AC3E}">
        <p14:creationId xmlns:p14="http://schemas.microsoft.com/office/powerpoint/2010/main" val="35122658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15</a:t>
            </a:fld>
            <a:endParaRPr lang="zh-CN" altLang="en-US" sz="1200" dirty="0">
              <a:solidFill>
                <a:schemeClr val="tx1"/>
              </a:solidFill>
            </a:endParaRPr>
          </a:p>
        </p:txBody>
      </p:sp>
    </p:spTree>
    <p:extLst>
      <p:ext uri="{BB962C8B-B14F-4D97-AF65-F5344CB8AC3E}">
        <p14:creationId xmlns:p14="http://schemas.microsoft.com/office/powerpoint/2010/main" val="9452291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16</a:t>
            </a:fld>
            <a:endParaRPr lang="zh-CN" altLang="en-US" sz="1200" dirty="0">
              <a:solidFill>
                <a:schemeClr val="tx1"/>
              </a:solidFill>
            </a:endParaRPr>
          </a:p>
        </p:txBody>
      </p:sp>
    </p:spTree>
    <p:extLst>
      <p:ext uri="{BB962C8B-B14F-4D97-AF65-F5344CB8AC3E}">
        <p14:creationId xmlns:p14="http://schemas.microsoft.com/office/powerpoint/2010/main" val="1559296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17</a:t>
            </a:fld>
            <a:endParaRPr lang="zh-CN" altLang="en-US" sz="1200" dirty="0">
              <a:solidFill>
                <a:schemeClr val="tx1"/>
              </a:solidFill>
            </a:endParaRPr>
          </a:p>
        </p:txBody>
      </p:sp>
    </p:spTree>
    <p:extLst>
      <p:ext uri="{BB962C8B-B14F-4D97-AF65-F5344CB8AC3E}">
        <p14:creationId xmlns:p14="http://schemas.microsoft.com/office/powerpoint/2010/main" val="15682230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18</a:t>
            </a:fld>
            <a:endParaRPr lang="zh-CN" altLang="en-US" sz="1200" dirty="0">
              <a:solidFill>
                <a:schemeClr val="tx1"/>
              </a:solidFill>
            </a:endParaRPr>
          </a:p>
        </p:txBody>
      </p:sp>
    </p:spTree>
    <p:extLst>
      <p:ext uri="{BB962C8B-B14F-4D97-AF65-F5344CB8AC3E}">
        <p14:creationId xmlns:p14="http://schemas.microsoft.com/office/powerpoint/2010/main" val="9443255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4049546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0962" name="备注占位符 2"/>
          <p:cNvSpPr>
            <a:spLocks noGrp="1"/>
          </p:cNvSpPr>
          <p:nvPr>
            <p:ph type="body"/>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40963"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latin typeface="Arial" panose="020B0604020202020204" pitchFamily="34" charset="0"/>
                <a:ea typeface="宋体" panose="02010600030101010101" pitchFamily="2" charset="-122"/>
              </a:rPr>
              <a:t>2</a:t>
            </a:fld>
            <a:endParaRPr lang="zh-CN" altLang="en-US" sz="1200" dirty="0">
              <a:solidFill>
                <a:schemeClr val="tx1"/>
              </a:solidFill>
              <a:latin typeface="Arial" panose="020B0604020202020204" pitchFamily="34" charset="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331106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07958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42336638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0554298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3288951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1064918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1090114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3222416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28</a:t>
            </a:fld>
            <a:endParaRPr lang="zh-CN" altLang="en-US" sz="1200" dirty="0">
              <a:solidFill>
                <a:schemeClr val="tx1"/>
              </a:solidFill>
            </a:endParaRPr>
          </a:p>
        </p:txBody>
      </p:sp>
    </p:spTree>
    <p:extLst>
      <p:ext uri="{BB962C8B-B14F-4D97-AF65-F5344CB8AC3E}">
        <p14:creationId xmlns:p14="http://schemas.microsoft.com/office/powerpoint/2010/main" val="35076690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832417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E6BFA5-3D74-44D7-98C7-5E1073141E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110291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1196884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1592437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32</a:t>
            </a:fld>
            <a:endParaRPr lang="zh-CN" altLang="en-US" sz="1200" dirty="0">
              <a:solidFill>
                <a:schemeClr val="tx1"/>
              </a:solidFill>
            </a:endParaRPr>
          </a:p>
        </p:txBody>
      </p:sp>
    </p:spTree>
    <p:extLst>
      <p:ext uri="{BB962C8B-B14F-4D97-AF65-F5344CB8AC3E}">
        <p14:creationId xmlns:p14="http://schemas.microsoft.com/office/powerpoint/2010/main" val="14757744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1034324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3195984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35</a:t>
            </a:fld>
            <a:endParaRPr lang="zh-CN" altLang="en-US" sz="1200" dirty="0">
              <a:solidFill>
                <a:schemeClr val="tx1"/>
              </a:solidFill>
            </a:endParaRPr>
          </a:p>
        </p:txBody>
      </p:sp>
    </p:spTree>
    <p:extLst>
      <p:ext uri="{BB962C8B-B14F-4D97-AF65-F5344CB8AC3E}">
        <p14:creationId xmlns:p14="http://schemas.microsoft.com/office/powerpoint/2010/main" val="12870170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0713205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2735508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38</a:t>
            </a:fld>
            <a:endParaRPr lang="zh-CN" altLang="en-US" sz="1200" dirty="0">
              <a:solidFill>
                <a:schemeClr val="tx1"/>
              </a:solidFill>
            </a:endParaRPr>
          </a:p>
        </p:txBody>
      </p:sp>
    </p:spTree>
    <p:extLst>
      <p:ext uri="{BB962C8B-B14F-4D97-AF65-F5344CB8AC3E}">
        <p14:creationId xmlns:p14="http://schemas.microsoft.com/office/powerpoint/2010/main" val="40060417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624847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3010"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3011"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latin typeface="Arial" panose="020B0604020202020204" pitchFamily="34" charset="0"/>
                <a:ea typeface="宋体" panose="02010600030101010101" pitchFamily="2" charset="-122"/>
              </a:rPr>
              <a:t>4</a:t>
            </a:fld>
            <a:endParaRPr lang="zh-CN" altLang="en-US" sz="1200" dirty="0">
              <a:solidFill>
                <a:schemeClr val="tx1"/>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1878943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4801125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4384883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9822343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rPr>
              <a:t>43</a:t>
            </a:fld>
            <a:endParaRPr lang="zh-CN" altLang="en-US" sz="1200" dirty="0">
              <a:solidFill>
                <a:schemeClr val="tx1"/>
              </a:solidFill>
            </a:endParaRPr>
          </a:p>
        </p:txBody>
      </p:sp>
    </p:spTree>
    <p:extLst>
      <p:ext uri="{BB962C8B-B14F-4D97-AF65-F5344CB8AC3E}">
        <p14:creationId xmlns:p14="http://schemas.microsoft.com/office/powerpoint/2010/main" val="36318160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7106"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7107"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642073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3010"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3011"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latin typeface="Arial" panose="020B0604020202020204" pitchFamily="34" charset="0"/>
                <a:ea typeface="宋体" panose="02010600030101010101" pitchFamily="2" charset="-122"/>
              </a:rPr>
              <a:t>5</a:t>
            </a:fld>
            <a:endParaRPr lang="zh-CN" altLang="en-US" sz="1200" dirty="0">
              <a:solidFill>
                <a:schemeClr val="tx1"/>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440933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8E6BFA5-3D74-44D7-98C7-5E1073141E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16714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5058"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5059"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latin typeface="Arial" panose="020B0604020202020204" pitchFamily="34" charset="0"/>
                <a:ea typeface="宋体" panose="02010600030101010101" pitchFamily="2" charset="-122"/>
              </a:rPr>
              <a:t>7</a:t>
            </a:fld>
            <a:endParaRPr lang="zh-CN" altLang="en-US" sz="1200" dirty="0">
              <a:solidFill>
                <a:schemeClr val="tx1"/>
              </a:solidFill>
              <a:latin typeface="Arial" panose="020B060402020202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5058"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5059"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latin typeface="Arial" panose="020B0604020202020204" pitchFamily="34" charset="0"/>
                <a:ea typeface="宋体" panose="02010600030101010101" pitchFamily="2" charset="-122"/>
              </a:rPr>
              <a:t>8</a:t>
            </a:fld>
            <a:endParaRPr lang="zh-CN" altLang="en-US" sz="1200" dirty="0">
              <a:solidFill>
                <a:schemeClr val="tx1"/>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340979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TextEdit="1"/>
          </p:cNvSpPr>
          <p:nvPr>
            <p:ph type="sldImg"/>
          </p:nvPr>
        </p:nvSpPr>
        <p:spPr>
          <a:xfrm>
            <a:off x="90488" y="744538"/>
            <a:ext cx="6616700" cy="3722687"/>
          </a:xfrm>
          <a:ln>
            <a:solidFill>
              <a:srgbClr val="000000"/>
            </a:solidFill>
            <a:miter/>
          </a:ln>
        </p:spPr>
      </p:sp>
      <p:sp>
        <p:nvSpPr>
          <p:cNvPr id="45058" name="备注占位符 2"/>
          <p:cNvSpPr>
            <a:spLocks noGrp="1"/>
          </p:cNvSpPr>
          <p:nvPr>
            <p:ph type="body"/>
          </p:nvPr>
        </p:nvSpPr>
        <p:spPr>
          <a:noFill/>
          <a:ln>
            <a:noFill/>
          </a:ln>
        </p:spPr>
        <p:txBody>
          <a:bodyPr wrap="square" lIns="91440" tIns="45720" rIns="91440" bIns="45720" anchor="t"/>
          <a:lstStyle/>
          <a:p>
            <a:pPr lvl="0"/>
            <a:r>
              <a:rPr lang="zh-CN" altLang="en-US" dirty="0"/>
              <a:t>这个是去年我省根据国家指导意见制定的自命题工作规范的文件，以上文件均适用于今年的自命题工作，大家要再度拿起来、学起来、用起来。</a:t>
            </a:r>
            <a:endParaRPr lang="en-US" altLang="zh-CN" dirty="0"/>
          </a:p>
          <a:p>
            <a:pPr lvl="0"/>
            <a:endParaRPr lang="zh-CN" altLang="en-US" dirty="0"/>
          </a:p>
        </p:txBody>
      </p:sp>
      <p:sp>
        <p:nvSpPr>
          <p:cNvPr id="45059" name="灯片编号占位符 3"/>
          <p:cNvSpPr txBox="1">
            <a:spLocks noGrp="1"/>
          </p:cNvSpPr>
          <p:nvPr>
            <p:ph type="sldNum" sz="quarter"/>
          </p:nvPr>
        </p:nvSpPr>
        <p:spPr>
          <a:xfrm>
            <a:off x="3849688" y="9429750"/>
            <a:ext cx="2946400" cy="496888"/>
          </a:xfrm>
          <a:prstGeom prst="rect">
            <a:avLst/>
          </a:prstGeom>
          <a:noFill/>
          <a:ln w="9525">
            <a:noFill/>
          </a:ln>
        </p:spPr>
        <p:txBody>
          <a:bodyPr vert="horz" wrap="square" lIns="91440" tIns="45720" rIns="91440" bIns="45720" anchor="b"/>
          <a:lstStyle/>
          <a:p>
            <a:pPr lvl="0" algn="r"/>
            <a:fld id="{9A0DB2DC-4C9A-4742-B13C-FB6460FD3503}" type="slidenum">
              <a:rPr lang="zh-CN" altLang="en-US" sz="1200" dirty="0">
                <a:solidFill>
                  <a:schemeClr val="tx1"/>
                </a:solidFill>
                <a:latin typeface="Arial" panose="020B0604020202020204" pitchFamily="34" charset="0"/>
                <a:ea typeface="宋体" panose="02010600030101010101" pitchFamily="2" charset="-122"/>
              </a:rPr>
              <a:t>9</a:t>
            </a:fld>
            <a:endParaRPr lang="zh-CN" altLang="en-US" sz="1200" dirty="0">
              <a:solidFill>
                <a:schemeClr val="tx1"/>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5959894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82700" y="1933209"/>
            <a:ext cx="10363200" cy="830997"/>
          </a:xfrm>
        </p:spPr>
        <p:txBody>
          <a:bodyPr/>
          <a:lstStyle>
            <a:lvl1pPr>
              <a:defRPr sz="4800">
                <a:effectLst>
                  <a:outerShdw blurRad="38100" dist="38100" dir="2700000" algn="tl">
                    <a:srgbClr val="000000"/>
                  </a:outerShdw>
                </a:effectLst>
              </a:defRPr>
            </a:lvl1pPr>
          </a:lstStyle>
          <a:p>
            <a:pPr lvl="0" fontAlgn="base"/>
            <a:r>
              <a:rPr lang="zh-CN" altLang="en-US" strike="noStrike" noProof="0" smtClean="0"/>
              <a:t>单击此处编辑母版标题样式</a:t>
            </a:r>
          </a:p>
        </p:txBody>
      </p:sp>
      <p:sp>
        <p:nvSpPr>
          <p:cNvPr id="2051" name="Rectangle 3"/>
          <p:cNvSpPr>
            <a:spLocks noGrp="1" noChangeArrowheads="1"/>
          </p:cNvSpPr>
          <p:nvPr>
            <p:ph type="subTitle" idx="1"/>
          </p:nvPr>
        </p:nvSpPr>
        <p:spPr>
          <a:xfrm>
            <a:off x="2197100" y="4057492"/>
            <a:ext cx="8534400" cy="492443"/>
          </a:xfrm>
        </p:spPr>
        <p:txBody>
          <a:bodyPr anchor="ctr"/>
          <a:lstStyle>
            <a:lvl1pPr marL="0" indent="0" algn="ctr">
              <a:buFont typeface="Wingdings" panose="05000000000000000000" pitchFamily="2" charset="2"/>
              <a:buNone/>
              <a:defRPr b="1">
                <a:solidFill>
                  <a:schemeClr val="bg2"/>
                </a:solidFill>
              </a:defRPr>
            </a:lvl1pPr>
          </a:lstStyle>
          <a:p>
            <a:pPr lvl="0" fontAlgn="base"/>
            <a:r>
              <a:rPr lang="zh-CN" altLang="en-US" strike="noStrike" noProof="0" smtClean="0"/>
              <a:t>单击此处编辑母版副标题样式</a:t>
            </a:r>
          </a:p>
        </p:txBody>
      </p:sp>
      <p:sp>
        <p:nvSpPr>
          <p:cNvPr id="10" name="Rectangle 4"/>
          <p:cNvSpPr>
            <a:spLocks noGrp="1" noChangeArrowheads="1"/>
          </p:cNvSpPr>
          <p:nvPr>
            <p:ph type="dt" sz="half" idx="2"/>
          </p:nvPr>
        </p:nvSpPr>
        <p:spPr bwMode="auto">
          <a:xfrm>
            <a:off x="1282700" y="6100763"/>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solidFill>
                  <a:srgbClr val="A08366"/>
                </a:solidFill>
              </a:defRPr>
            </a:lvl1pPr>
          </a:lstStyle>
          <a:p>
            <a:pPr>
              <a:defRPr/>
            </a:pPr>
            <a:endParaRPr lang="en-US" altLang="zh-CN" smtClean="0"/>
          </a:p>
        </p:txBody>
      </p:sp>
      <p:sp>
        <p:nvSpPr>
          <p:cNvPr id="11" name="Rectangle 5"/>
          <p:cNvSpPr>
            <a:spLocks noGrp="1" noChangeArrowheads="1"/>
          </p:cNvSpPr>
          <p:nvPr>
            <p:ph type="ftr" sz="quarter" idx="3"/>
          </p:nvPr>
        </p:nvSpPr>
        <p:spPr bwMode="auto">
          <a:xfrm>
            <a:off x="4533900" y="6100763"/>
            <a:ext cx="3860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solidFill>
                  <a:srgbClr val="A08366"/>
                </a:solidFill>
              </a:defRPr>
            </a:lvl1pPr>
          </a:lstStyle>
          <a:p>
            <a:pPr>
              <a:defRPr/>
            </a:pPr>
            <a:r>
              <a:rPr lang="zh-CN" altLang="en-US" smtClean="0"/>
              <a:t>纺织与服装学院教工党支部</a:t>
            </a:r>
            <a:endParaRPr lang="en-US" altLang="zh-CN" smtClean="0"/>
          </a:p>
        </p:txBody>
      </p:sp>
      <p:sp>
        <p:nvSpPr>
          <p:cNvPr id="12" name="Rectangle 6"/>
          <p:cNvSpPr>
            <a:spLocks noGrp="1" noChangeArrowheads="1"/>
          </p:cNvSpPr>
          <p:nvPr>
            <p:ph type="sldNum" sz="quarter" idx="4"/>
          </p:nvPr>
        </p:nvSpPr>
        <p:spPr bwMode="auto">
          <a:xfrm>
            <a:off x="9105900" y="6100763"/>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eaLnBrk="1" fontAlgn="base" hangingPunct="1"/>
            <a:fld id="{9A0DB2DC-4C9A-4742-B13C-FB6460FD3503}" type="slidenum">
              <a:rPr lang="zh-CN" altLang="en-US" strike="noStrike" noProof="1" dirty="0">
                <a:solidFill>
                  <a:srgbClr val="A08366"/>
                </a:solidFill>
                <a:latin typeface="Arial" panose="020B0604020202020204" pitchFamily="34" charset="0"/>
                <a:ea typeface="宋体" panose="02010600030101010101" pitchFamily="2" charset="-122"/>
                <a:cs typeface="+mn-ea"/>
              </a:rPr>
              <a:t>‹#›</a:t>
            </a:fld>
            <a:endParaRPr lang="zh-CN" altLang="en-US" strike="noStrike" noProof="1">
              <a:solidFill>
                <a:srgbClr val="A08366"/>
              </a:solidFill>
              <a:latin typeface="Arial" panose="020B0604020202020204" pitchFamily="34" charset="0"/>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788685" y="1700213"/>
            <a:ext cx="4505849" cy="2393950"/>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a:defRPr/>
            </a:pPr>
            <a:endParaRPr lang="en-US" altLang="zh-CN" smtClean="0"/>
          </a:p>
        </p:txBody>
      </p:sp>
      <p:sp>
        <p:nvSpPr>
          <p:cNvPr id="5" name="页脚占位符 4"/>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6" name="灯片编号占位符 5"/>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19625" y="314325"/>
            <a:ext cx="1538883" cy="3779838"/>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5374990" y="314325"/>
            <a:ext cx="2905411" cy="3779838"/>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a:defRPr/>
            </a:pPr>
            <a:endParaRPr lang="en-US" altLang="zh-CN" smtClean="0"/>
          </a:p>
        </p:txBody>
      </p:sp>
      <p:sp>
        <p:nvSpPr>
          <p:cNvPr id="5" name="页脚占位符 4"/>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6" name="灯片编号占位符 5"/>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6567" y="314325"/>
            <a:ext cx="8161867" cy="76200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912285" y="1700214"/>
            <a:ext cx="10382249" cy="492443"/>
          </a:xfrm>
        </p:spPr>
        <p:txBody>
          <a:bodyPr vert="horz" wrap="square" lIns="91440" tIns="45720" rIns="91440" bIns="45720" numCol="1" anchor="t" anchorCtr="0" compatLnSpc="1">
            <a:spAutoFit/>
          </a:bodyPr>
          <a:lstStyle/>
          <a:p>
            <a:pPr marL="342900" marR="0" lvl="0" indent="-342900" algn="l" defTabSz="914400" rtl="0" eaLnBrk="1" fontAlgn="base" latinLnBrk="0" hangingPunct="1">
              <a:lnSpc>
                <a:spcPct val="100000"/>
              </a:lnSpc>
              <a:spcBef>
                <a:spcPct val="20000"/>
              </a:spcBef>
              <a:spcAft>
                <a:spcPct val="0"/>
              </a:spcAft>
              <a:buClr>
                <a:srgbClr val="F91C05"/>
              </a:buClr>
              <a:buSzTx/>
              <a:buFont typeface="Wingdings" panose="05000000000000000000" pitchFamily="2" charset="2"/>
              <a:buChar char="Ø"/>
              <a:defRPr/>
            </a:pPr>
            <a:endParaRPr kumimoji="0" lang="zh-CN" altLang="en-US" sz="2600" b="0" i="0" u="none" strike="noStrike" kern="0" cap="none" spc="0" normalizeH="0" baseline="0" noProof="0" smtClean="0">
              <a:ln>
                <a:noFill/>
              </a:ln>
              <a:solidFill>
                <a:srgbClr val="000000"/>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a:defRPr/>
            </a:pPr>
            <a:endParaRPr lang="en-US" altLang="zh-CN" smtClean="0"/>
          </a:p>
        </p:txBody>
      </p:sp>
      <p:sp>
        <p:nvSpPr>
          <p:cNvPr id="5" name="页脚占位符 4"/>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6" name="灯片编号占位符 5"/>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a:defRPr/>
            </a:pPr>
            <a:endParaRPr lang="en-US" altLang="zh-CN" smtClean="0"/>
          </a:p>
        </p:txBody>
      </p:sp>
      <p:sp>
        <p:nvSpPr>
          <p:cNvPr id="4" name="页脚占位符 3"/>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5" name="灯片编号占位符 4"/>
          <p:cNvSpPr>
            <a:spLocks noGrp="1"/>
          </p:cNvSpPr>
          <p:nvPr>
            <p:ph type="sldNum" sz="quarter" idx="12"/>
          </p:nvPr>
        </p:nvSpPr>
        <p:spPr/>
        <p:txBody>
          <a:bodyPr/>
          <a:lstStyle/>
          <a:p>
            <a:pPr>
              <a:defRPr/>
            </a:pPr>
            <a:endParaRPr lang="en-US" altLang="zh-CN" smtClean="0"/>
          </a:p>
        </p:txBody>
      </p:sp>
    </p:spTree>
  </p:cSld>
  <p:clrMapOvr>
    <a:masterClrMapping/>
  </p:clrMapOvr>
  <p:transition>
    <p:pull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a:defRPr/>
            </a:pPr>
            <a:endParaRPr lang="en-US" altLang="zh-CN" smtClean="0"/>
          </a:p>
        </p:txBody>
      </p:sp>
      <p:sp>
        <p:nvSpPr>
          <p:cNvPr id="4" name="页脚占位符 3"/>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5" name="灯片编号占位符 4"/>
          <p:cNvSpPr>
            <a:spLocks noGrp="1"/>
          </p:cNvSpPr>
          <p:nvPr>
            <p:ph type="sldNum" sz="quarter" idx="12"/>
          </p:nvPr>
        </p:nvSpPr>
        <p:spPr/>
        <p:txBody>
          <a:bodyPr/>
          <a:lstStyle/>
          <a:p>
            <a:pPr>
              <a:defRPr/>
            </a:pPr>
            <a:endParaRPr lang="en-US" altLang="zh-CN" smtClean="0"/>
          </a:p>
        </p:txBody>
      </p:sp>
    </p:spTree>
  </p:cSld>
  <p:clrMapOvr>
    <a:masterClrMapping/>
  </p:clrMapOvr>
  <p:transition>
    <p:pull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a:defRPr/>
            </a:pPr>
            <a:endParaRPr lang="en-US" altLang="zh-CN" smtClean="0"/>
          </a:p>
        </p:txBody>
      </p:sp>
      <p:sp>
        <p:nvSpPr>
          <p:cNvPr id="4" name="页脚占位符 3"/>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5" name="灯片编号占位符 4"/>
          <p:cNvSpPr>
            <a:spLocks noGrp="1"/>
          </p:cNvSpPr>
          <p:nvPr>
            <p:ph type="sldNum" sz="quarter" idx="12"/>
          </p:nvPr>
        </p:nvSpPr>
        <p:spPr/>
        <p:txBody>
          <a:bodyPr/>
          <a:lstStyle/>
          <a:p>
            <a:pPr>
              <a:defRPr/>
            </a:pPr>
            <a:endParaRPr lang="en-US" altLang="zh-CN" smtClean="0"/>
          </a:p>
        </p:txBody>
      </p:sp>
    </p:spTree>
  </p:cSld>
  <p:clrMapOvr>
    <a:masterClrMapping/>
  </p:clrMapOvr>
  <p:transition>
    <p:pull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82700" y="1933209"/>
            <a:ext cx="10363200" cy="830997"/>
          </a:xfrm>
        </p:spPr>
        <p:txBody>
          <a:bodyPr/>
          <a:lstStyle>
            <a:lvl1pPr>
              <a:defRPr sz="4800">
                <a:effectLst>
                  <a:outerShdw blurRad="38100" dist="38100" dir="2700000" algn="tl">
                    <a:srgbClr val="000000"/>
                  </a:outerShdw>
                </a:effectLst>
              </a:defRPr>
            </a:lvl1pPr>
          </a:lstStyle>
          <a:p>
            <a:pPr lvl="0" fontAlgn="base"/>
            <a:r>
              <a:rPr lang="zh-CN" altLang="en-US" strike="noStrike" noProof="0" smtClean="0"/>
              <a:t>单击此处编辑母版标题样式</a:t>
            </a:r>
          </a:p>
        </p:txBody>
      </p:sp>
      <p:sp>
        <p:nvSpPr>
          <p:cNvPr id="2051" name="Rectangle 3"/>
          <p:cNvSpPr>
            <a:spLocks noGrp="1" noChangeArrowheads="1"/>
          </p:cNvSpPr>
          <p:nvPr>
            <p:ph type="subTitle" idx="1"/>
          </p:nvPr>
        </p:nvSpPr>
        <p:spPr>
          <a:xfrm>
            <a:off x="2197100" y="4057492"/>
            <a:ext cx="8534400" cy="492443"/>
          </a:xfrm>
        </p:spPr>
        <p:txBody>
          <a:bodyPr anchor="ctr"/>
          <a:lstStyle>
            <a:lvl1pPr marL="0" indent="0" algn="ctr">
              <a:buFont typeface="Wingdings" panose="05000000000000000000" pitchFamily="2" charset="2"/>
              <a:buNone/>
              <a:defRPr b="1">
                <a:solidFill>
                  <a:schemeClr val="bg2"/>
                </a:solidFill>
              </a:defRPr>
            </a:lvl1pPr>
          </a:lstStyle>
          <a:p>
            <a:pPr lvl="0" fontAlgn="base"/>
            <a:r>
              <a:rPr lang="zh-CN" altLang="en-US" strike="noStrike" noProof="0" smtClean="0"/>
              <a:t>单击此处编辑母版副标题样式</a:t>
            </a:r>
          </a:p>
        </p:txBody>
      </p:sp>
      <p:sp>
        <p:nvSpPr>
          <p:cNvPr id="10" name="Rectangle 4"/>
          <p:cNvSpPr>
            <a:spLocks noGrp="1" noChangeArrowheads="1"/>
          </p:cNvSpPr>
          <p:nvPr>
            <p:ph type="dt" sz="half" idx="2"/>
          </p:nvPr>
        </p:nvSpPr>
        <p:spPr bwMode="auto">
          <a:xfrm>
            <a:off x="1282700" y="6100763"/>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solidFill>
                  <a:srgbClr val="A08366"/>
                </a:solidFill>
              </a:defRPr>
            </a:lvl1pPr>
          </a:lstStyle>
          <a:p>
            <a:pPr>
              <a:defRPr/>
            </a:pPr>
            <a:endParaRPr lang="en-US" altLang="zh-CN" smtClean="0"/>
          </a:p>
        </p:txBody>
      </p:sp>
      <p:sp>
        <p:nvSpPr>
          <p:cNvPr id="11" name="Rectangle 5"/>
          <p:cNvSpPr>
            <a:spLocks noGrp="1" noChangeArrowheads="1"/>
          </p:cNvSpPr>
          <p:nvPr>
            <p:ph type="ftr" sz="quarter" idx="3"/>
          </p:nvPr>
        </p:nvSpPr>
        <p:spPr bwMode="auto">
          <a:xfrm>
            <a:off x="4533900" y="6100763"/>
            <a:ext cx="3860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solidFill>
                  <a:srgbClr val="A08366"/>
                </a:solidFill>
              </a:defRPr>
            </a:lvl1pPr>
          </a:lstStyle>
          <a:p>
            <a:pPr>
              <a:defRPr/>
            </a:pPr>
            <a:r>
              <a:rPr lang="zh-CN" altLang="en-US" smtClean="0"/>
              <a:t>纺织与服装学院教工党支部</a:t>
            </a:r>
            <a:endParaRPr lang="en-US" altLang="zh-CN" smtClean="0"/>
          </a:p>
        </p:txBody>
      </p:sp>
      <p:sp>
        <p:nvSpPr>
          <p:cNvPr id="12" name="Rectangle 6"/>
          <p:cNvSpPr>
            <a:spLocks noGrp="1" noChangeArrowheads="1"/>
          </p:cNvSpPr>
          <p:nvPr>
            <p:ph type="sldNum" sz="quarter" idx="4"/>
          </p:nvPr>
        </p:nvSpPr>
        <p:spPr bwMode="auto">
          <a:xfrm>
            <a:off x="9105900" y="6100763"/>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eaLnBrk="1" fontAlgn="base" hangingPunct="1"/>
            <a:fld id="{9A0DB2DC-4C9A-4742-B13C-FB6460FD3503}" type="slidenum">
              <a:rPr lang="zh-CN" altLang="en-US" strike="noStrike" noProof="1" dirty="0">
                <a:solidFill>
                  <a:srgbClr val="A08366"/>
                </a:solidFill>
                <a:latin typeface="Arial" panose="020B0604020202020204" pitchFamily="34" charset="0"/>
                <a:ea typeface="宋体" panose="02010600030101010101" pitchFamily="2" charset="-122"/>
                <a:cs typeface="+mn-ea"/>
              </a:rPr>
              <a:t>‹#›</a:t>
            </a:fld>
            <a:endParaRPr lang="zh-CN" altLang="en-US" strike="noStrike" noProof="1">
              <a:solidFill>
                <a:srgbClr val="A08366"/>
              </a:solidFill>
              <a:latin typeface="Arial" panose="020B0604020202020204" pitchFamily="34" charset="0"/>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a:xfrm>
            <a:off x="1320800" y="6096000"/>
            <a:ext cx="2540000" cy="457200"/>
          </a:xfrm>
          <a:prstGeom prst="rect">
            <a:avLst/>
          </a:prstGeom>
          <a:noFill/>
          <a:ln>
            <a:noFill/>
          </a:ln>
        </p:spPr>
        <p:txBody>
          <a:bodyPr vert="horz" wrap="square" lIns="91440" tIns="45720" rIns="91440" bIns="45720" numCol="1" anchor="t" anchorCtr="0" compatLnSpc="1"/>
          <a:lstStyle/>
          <a:p>
            <a:pPr eaLnBrk="0" hangingPunct="0">
              <a:spcBef>
                <a:spcPct val="0"/>
              </a:spcBef>
              <a:defRPr/>
            </a:pPr>
            <a:endParaRPr lang="en-US" sz="1800">
              <a:solidFill>
                <a:srgbClr val="333300"/>
              </a:solidFill>
            </a:endParaRPr>
          </a:p>
        </p:txBody>
      </p:sp>
      <p:sp>
        <p:nvSpPr>
          <p:cNvPr id="5" name="页脚占位符 4"/>
          <p:cNvSpPr>
            <a:spLocks noGrp="1"/>
          </p:cNvSpPr>
          <p:nvPr>
            <p:ph type="ftr" sz="quarter" idx="11"/>
          </p:nvPr>
        </p:nvSpPr>
        <p:spPr>
          <a:xfrm>
            <a:off x="4572000" y="6096000"/>
            <a:ext cx="3860800" cy="457200"/>
          </a:xfrm>
          <a:prstGeom prst="rect">
            <a:avLst/>
          </a:prstGeom>
          <a:noFill/>
          <a:ln>
            <a:noFill/>
          </a:ln>
        </p:spPr>
        <p:txBody>
          <a:bodyPr vert="horz" wrap="square" lIns="91440" tIns="45720" rIns="91440" bIns="45720" numCol="1" anchor="t" anchorCtr="0" compatLnSpc="1"/>
          <a:lstStyle/>
          <a:p>
            <a:pPr algn="l" eaLnBrk="0" hangingPunct="0">
              <a:spcBef>
                <a:spcPct val="0"/>
              </a:spcBef>
              <a:defRPr/>
            </a:pPr>
            <a:r>
              <a:rPr lang="zh-CN" altLang="en-US" sz="1800" smtClean="0">
                <a:solidFill>
                  <a:srgbClr val="333300"/>
                </a:solidFill>
              </a:rPr>
              <a:t>纺织与服装学院教工党支部</a:t>
            </a:r>
            <a:endParaRPr lang="en-US" sz="1800">
              <a:solidFill>
                <a:srgbClr val="333300"/>
              </a:solidFill>
            </a:endParaRPr>
          </a:p>
        </p:txBody>
      </p:sp>
      <p:sp>
        <p:nvSpPr>
          <p:cNvPr id="6" name="灯片编号占位符 5"/>
          <p:cNvSpPr>
            <a:spLocks noGrp="1"/>
          </p:cNvSpPr>
          <p:nvPr>
            <p:ph type="sldNum" sz="quarter" idx="12"/>
          </p:nvPr>
        </p:nvSpPr>
        <p:spPr>
          <a:xfrm>
            <a:off x="9144000" y="6096000"/>
            <a:ext cx="2540000" cy="457200"/>
          </a:xfrm>
          <a:prstGeom prst="rect">
            <a:avLst/>
          </a:prstGeom>
          <a:noFill/>
          <a:ln>
            <a:noFill/>
          </a:ln>
        </p:spPr>
        <p:txBody>
          <a:bodyPr vert="horz" wrap="square" lIns="91440" tIns="45720" rIns="91440" bIns="45720" numCol="1" anchor="t" anchorCtr="0" compatLnSpc="1"/>
          <a:lstStyle/>
          <a:p>
            <a:pPr lvl="0"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t>‹#›</a:t>
            </a:fld>
            <a:endParaRPr lang="en-US" altLang="zh-CN" strike="noStrike" noProof="1"/>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707886"/>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4006790"/>
            <a:ext cx="10363200"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a:defRPr/>
            </a:pPr>
            <a:endParaRPr lang="en-US" altLang="zh-CN" smtClean="0"/>
          </a:p>
        </p:txBody>
      </p:sp>
      <p:sp>
        <p:nvSpPr>
          <p:cNvPr id="5" name="页脚占位符 4"/>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6" name="灯片编号占位符 5"/>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912284" y="1700213"/>
            <a:ext cx="5088467" cy="20005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203951" y="1700213"/>
            <a:ext cx="5090583" cy="20005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a:defRPr/>
            </a:pPr>
            <a:endParaRPr lang="en-US" altLang="zh-CN" smtClean="0"/>
          </a:p>
        </p:txBody>
      </p:sp>
      <p:sp>
        <p:nvSpPr>
          <p:cNvPr id="6" name="页脚占位符 5"/>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7" name="灯片编号占位符 6"/>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a:xfrm>
            <a:off x="1320800" y="6096000"/>
            <a:ext cx="2540000" cy="457200"/>
          </a:xfrm>
          <a:prstGeom prst="rect">
            <a:avLst/>
          </a:prstGeom>
          <a:noFill/>
          <a:ln>
            <a:noFill/>
          </a:ln>
        </p:spPr>
        <p:txBody>
          <a:bodyPr vert="horz" wrap="square" lIns="91440" tIns="45720" rIns="91440" bIns="45720" numCol="1" anchor="t" anchorCtr="0" compatLnSpc="1"/>
          <a:lstStyle/>
          <a:p>
            <a:pPr eaLnBrk="0" hangingPunct="0">
              <a:spcBef>
                <a:spcPct val="0"/>
              </a:spcBef>
              <a:defRPr/>
            </a:pPr>
            <a:endParaRPr lang="en-US" sz="1800">
              <a:solidFill>
                <a:srgbClr val="333300"/>
              </a:solidFill>
            </a:endParaRPr>
          </a:p>
        </p:txBody>
      </p:sp>
      <p:sp>
        <p:nvSpPr>
          <p:cNvPr id="5" name="页脚占位符 4"/>
          <p:cNvSpPr>
            <a:spLocks noGrp="1"/>
          </p:cNvSpPr>
          <p:nvPr>
            <p:ph type="ftr" sz="quarter" idx="11"/>
          </p:nvPr>
        </p:nvSpPr>
        <p:spPr>
          <a:xfrm>
            <a:off x="4572000" y="6096000"/>
            <a:ext cx="3860800" cy="457200"/>
          </a:xfrm>
          <a:prstGeom prst="rect">
            <a:avLst/>
          </a:prstGeom>
          <a:noFill/>
          <a:ln>
            <a:noFill/>
          </a:ln>
        </p:spPr>
        <p:txBody>
          <a:bodyPr vert="horz" wrap="square" lIns="91440" tIns="45720" rIns="91440" bIns="45720" numCol="1" anchor="t" anchorCtr="0" compatLnSpc="1"/>
          <a:lstStyle/>
          <a:p>
            <a:pPr algn="l" eaLnBrk="0" hangingPunct="0">
              <a:spcBef>
                <a:spcPct val="0"/>
              </a:spcBef>
              <a:defRPr/>
            </a:pPr>
            <a:r>
              <a:rPr lang="zh-CN" altLang="en-US" sz="1800" smtClean="0">
                <a:solidFill>
                  <a:srgbClr val="333300"/>
                </a:solidFill>
              </a:rPr>
              <a:t>纺织与服装学院教工党支部</a:t>
            </a:r>
            <a:endParaRPr lang="en-US" sz="1800">
              <a:solidFill>
                <a:srgbClr val="333300"/>
              </a:solidFill>
            </a:endParaRPr>
          </a:p>
        </p:txBody>
      </p:sp>
      <p:sp>
        <p:nvSpPr>
          <p:cNvPr id="6" name="灯片编号占位符 5"/>
          <p:cNvSpPr>
            <a:spLocks noGrp="1"/>
          </p:cNvSpPr>
          <p:nvPr>
            <p:ph type="sldNum" sz="quarter" idx="12"/>
          </p:nvPr>
        </p:nvSpPr>
        <p:spPr>
          <a:xfrm>
            <a:off x="9144000" y="6096000"/>
            <a:ext cx="2540000" cy="457200"/>
          </a:xfrm>
          <a:prstGeom prst="rect">
            <a:avLst/>
          </a:prstGeom>
          <a:noFill/>
          <a:ln>
            <a:noFill/>
          </a:ln>
        </p:spPr>
        <p:txBody>
          <a:bodyPr vert="horz" wrap="square" lIns="91440" tIns="45720" rIns="91440" bIns="45720" numCol="1" anchor="t" anchorCtr="0" compatLnSpc="1"/>
          <a:lstStyle/>
          <a:p>
            <a:pPr lvl="0"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t>‹#›</a:t>
            </a:fld>
            <a:endParaRPr lang="en-US" altLang="zh-CN" strike="noStrike" noProof="1"/>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461417"/>
            <a:ext cx="10972800" cy="769441"/>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713210"/>
            <a:ext cx="5386917"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609600" y="2174875"/>
            <a:ext cx="5386917"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8" y="1713210"/>
            <a:ext cx="5389033"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6193368" y="2174875"/>
            <a:ext cx="5389033"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a:xfrm>
            <a:off x="1320800" y="6096000"/>
            <a:ext cx="2540000" cy="457200"/>
          </a:xfrm>
          <a:prstGeom prst="rect">
            <a:avLst/>
          </a:prstGeom>
          <a:noFill/>
          <a:ln>
            <a:noFill/>
          </a:ln>
        </p:spPr>
        <p:txBody>
          <a:bodyPr vert="horz" wrap="square" lIns="91440" tIns="45720" rIns="91440" bIns="45720" numCol="1" anchor="t" anchorCtr="0" compatLnSpc="1"/>
          <a:lstStyle/>
          <a:p>
            <a:pPr eaLnBrk="0" hangingPunct="0">
              <a:spcBef>
                <a:spcPct val="0"/>
              </a:spcBef>
              <a:defRPr/>
            </a:pPr>
            <a:endParaRPr lang="en-US" sz="1800">
              <a:solidFill>
                <a:srgbClr val="333300"/>
              </a:solidFill>
            </a:endParaRPr>
          </a:p>
        </p:txBody>
      </p:sp>
      <p:sp>
        <p:nvSpPr>
          <p:cNvPr id="8" name="页脚占位符 7"/>
          <p:cNvSpPr>
            <a:spLocks noGrp="1"/>
          </p:cNvSpPr>
          <p:nvPr>
            <p:ph type="ftr" sz="quarter" idx="11"/>
          </p:nvPr>
        </p:nvSpPr>
        <p:spPr>
          <a:xfrm>
            <a:off x="4572000" y="6096000"/>
            <a:ext cx="3860800" cy="457200"/>
          </a:xfrm>
          <a:prstGeom prst="rect">
            <a:avLst/>
          </a:prstGeom>
          <a:noFill/>
          <a:ln>
            <a:noFill/>
          </a:ln>
        </p:spPr>
        <p:txBody>
          <a:bodyPr vert="horz" wrap="square" lIns="91440" tIns="45720" rIns="91440" bIns="45720" numCol="1" anchor="t" anchorCtr="0" compatLnSpc="1"/>
          <a:lstStyle/>
          <a:p>
            <a:pPr algn="l" eaLnBrk="0" hangingPunct="0">
              <a:spcBef>
                <a:spcPct val="0"/>
              </a:spcBef>
              <a:defRPr/>
            </a:pPr>
            <a:r>
              <a:rPr lang="zh-CN" altLang="en-US" sz="1800" smtClean="0">
                <a:solidFill>
                  <a:srgbClr val="333300"/>
                </a:solidFill>
              </a:rPr>
              <a:t>纺织与服装学院教工党支部</a:t>
            </a:r>
            <a:endParaRPr lang="en-US" sz="1800">
              <a:solidFill>
                <a:srgbClr val="333300"/>
              </a:solidFill>
            </a:endParaRPr>
          </a:p>
        </p:txBody>
      </p:sp>
      <p:sp>
        <p:nvSpPr>
          <p:cNvPr id="9" name="灯片编号占位符 8"/>
          <p:cNvSpPr>
            <a:spLocks noGrp="1"/>
          </p:cNvSpPr>
          <p:nvPr>
            <p:ph type="sldNum" sz="quarter" idx="12"/>
          </p:nvPr>
        </p:nvSpPr>
        <p:spPr>
          <a:xfrm>
            <a:off x="9144000" y="6096000"/>
            <a:ext cx="2540000" cy="457200"/>
          </a:xfrm>
          <a:prstGeom prst="rect">
            <a:avLst/>
          </a:prstGeom>
          <a:noFill/>
          <a:ln>
            <a:noFill/>
          </a:ln>
        </p:spPr>
        <p:txBody>
          <a:bodyPr vert="horz" wrap="square" lIns="91440" tIns="45720" rIns="91440" bIns="45720" numCol="1" anchor="t" anchorCtr="0" compatLnSpc="1"/>
          <a:lstStyle/>
          <a:p>
            <a:pPr lvl="0"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t>‹#›</a:t>
            </a:fld>
            <a:endParaRPr lang="en-US" altLang="zh-CN" strike="noStrike" noProof="1"/>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a:xfrm>
            <a:off x="1320800" y="6096000"/>
            <a:ext cx="2540000" cy="457200"/>
          </a:xfrm>
          <a:prstGeom prst="rect">
            <a:avLst/>
          </a:prstGeom>
          <a:noFill/>
          <a:ln>
            <a:noFill/>
          </a:ln>
        </p:spPr>
        <p:txBody>
          <a:bodyPr vert="horz" wrap="square" lIns="91440" tIns="45720" rIns="91440" bIns="45720" numCol="1" anchor="t" anchorCtr="0" compatLnSpc="1"/>
          <a:lstStyle/>
          <a:p>
            <a:pPr eaLnBrk="0" hangingPunct="0">
              <a:spcBef>
                <a:spcPct val="0"/>
              </a:spcBef>
              <a:defRPr/>
            </a:pPr>
            <a:endParaRPr lang="en-US" sz="1800">
              <a:solidFill>
                <a:srgbClr val="333300"/>
              </a:solidFill>
            </a:endParaRPr>
          </a:p>
        </p:txBody>
      </p:sp>
      <p:sp>
        <p:nvSpPr>
          <p:cNvPr id="4" name="页脚占位符 3"/>
          <p:cNvSpPr>
            <a:spLocks noGrp="1"/>
          </p:cNvSpPr>
          <p:nvPr>
            <p:ph type="ftr" sz="quarter" idx="11"/>
          </p:nvPr>
        </p:nvSpPr>
        <p:spPr>
          <a:xfrm>
            <a:off x="4572000" y="6096000"/>
            <a:ext cx="3860800" cy="457200"/>
          </a:xfrm>
          <a:prstGeom prst="rect">
            <a:avLst/>
          </a:prstGeom>
          <a:noFill/>
          <a:ln>
            <a:noFill/>
          </a:ln>
        </p:spPr>
        <p:txBody>
          <a:bodyPr vert="horz" wrap="square" lIns="91440" tIns="45720" rIns="91440" bIns="45720" numCol="1" anchor="t" anchorCtr="0" compatLnSpc="1"/>
          <a:lstStyle/>
          <a:p>
            <a:pPr algn="l" eaLnBrk="0" hangingPunct="0">
              <a:spcBef>
                <a:spcPct val="0"/>
              </a:spcBef>
              <a:defRPr/>
            </a:pPr>
            <a:r>
              <a:rPr lang="zh-CN" altLang="en-US" sz="1800" smtClean="0">
                <a:solidFill>
                  <a:srgbClr val="333300"/>
                </a:solidFill>
              </a:rPr>
              <a:t>纺织与服装学院教工党支部</a:t>
            </a:r>
            <a:endParaRPr lang="en-US" sz="1800">
              <a:solidFill>
                <a:srgbClr val="333300"/>
              </a:solidFill>
            </a:endParaRPr>
          </a:p>
        </p:txBody>
      </p:sp>
      <p:sp>
        <p:nvSpPr>
          <p:cNvPr id="5" name="灯片编号占位符 4"/>
          <p:cNvSpPr>
            <a:spLocks noGrp="1"/>
          </p:cNvSpPr>
          <p:nvPr>
            <p:ph type="sldNum" sz="quarter" idx="12"/>
          </p:nvPr>
        </p:nvSpPr>
        <p:spPr>
          <a:xfrm>
            <a:off x="9144000" y="6096000"/>
            <a:ext cx="2540000" cy="457200"/>
          </a:xfrm>
          <a:prstGeom prst="rect">
            <a:avLst/>
          </a:prstGeom>
          <a:noFill/>
          <a:ln>
            <a:noFill/>
          </a:ln>
        </p:spPr>
        <p:txBody>
          <a:bodyPr vert="horz" wrap="square" lIns="91440" tIns="45720" rIns="91440" bIns="45720" numCol="1" anchor="t" anchorCtr="0" compatLnSpc="1"/>
          <a:lstStyle/>
          <a:p>
            <a:pPr lvl="0"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t>‹#›</a:t>
            </a:fld>
            <a:endParaRPr lang="en-US" altLang="zh-CN" strike="noStrike" noProof="1"/>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en-US" altLang="zh-CN" smtClean="0"/>
          </a:p>
        </p:txBody>
      </p:sp>
      <p:sp>
        <p:nvSpPr>
          <p:cNvPr id="3" name="页脚占位符 2"/>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4" name="灯片编号占位符 3"/>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1034990"/>
            <a:ext cx="4011084" cy="40011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1"/>
            <a:ext cx="6815667" cy="22837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1" y="1435101"/>
            <a:ext cx="4011084"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a:defRPr/>
            </a:pPr>
            <a:endParaRPr lang="en-US" altLang="zh-CN" smtClean="0"/>
          </a:p>
        </p:txBody>
      </p:sp>
      <p:sp>
        <p:nvSpPr>
          <p:cNvPr id="6" name="页脚占位符 5"/>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7" name="灯片编号占位符 6"/>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389717" y="4967228"/>
            <a:ext cx="7315200" cy="40011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6"/>
            <a:ext cx="7315200" cy="584775"/>
          </a:xfrm>
        </p:spPr>
        <p:txBody>
          <a:bodyPr vert="horz" wrap="square" lIns="91440" tIns="45720" rIns="91440" bIns="45720" numCol="1" anchor="t" anchorCtr="0" compatLnSpc="1">
            <a:sp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
                <a:srgbClr val="F91C05"/>
              </a:buClr>
              <a:buSzTx/>
              <a:buFont typeface="Wingdings" panose="05000000000000000000" pitchFamily="2" charset="2"/>
              <a:buNone/>
              <a:defRPr/>
            </a:pPr>
            <a:endParaRPr kumimoji="0" lang="zh-CN" altLang="en-US" sz="3200" b="0" i="0" u="none" strike="noStrike" kern="0" cap="none" spc="0" normalizeH="0" baseline="0" noProof="0" smtClean="0">
              <a:ln>
                <a:noFill/>
              </a:ln>
              <a:solidFill>
                <a:srgbClr val="000000"/>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a:xfrm>
            <a:off x="1320800" y="6096000"/>
            <a:ext cx="2540000" cy="457200"/>
          </a:xfrm>
          <a:prstGeom prst="rect">
            <a:avLst/>
          </a:prstGeom>
          <a:noFill/>
          <a:ln>
            <a:noFill/>
          </a:ln>
        </p:spPr>
        <p:txBody>
          <a:bodyPr vert="horz" wrap="square" lIns="91440" tIns="45720" rIns="91440" bIns="45720" numCol="1" anchor="t" anchorCtr="0" compatLnSpc="1"/>
          <a:lstStyle/>
          <a:p>
            <a:pPr>
              <a:spcBef>
                <a:spcPct val="0"/>
              </a:spcBef>
              <a:defRPr/>
            </a:pPr>
            <a:endParaRPr lang="en-US" sz="1800">
              <a:solidFill>
                <a:srgbClr val="333300"/>
              </a:solidFill>
            </a:endParaRPr>
          </a:p>
        </p:txBody>
      </p:sp>
      <p:sp>
        <p:nvSpPr>
          <p:cNvPr id="6" name="页脚占位符 5"/>
          <p:cNvSpPr>
            <a:spLocks noGrp="1"/>
          </p:cNvSpPr>
          <p:nvPr>
            <p:ph type="ftr" sz="quarter" idx="11"/>
          </p:nvPr>
        </p:nvSpPr>
        <p:spPr>
          <a:xfrm>
            <a:off x="4572000" y="6096000"/>
            <a:ext cx="3860800" cy="457200"/>
          </a:xfrm>
          <a:prstGeom prst="rect">
            <a:avLst/>
          </a:prstGeom>
          <a:noFill/>
          <a:ln>
            <a:noFill/>
          </a:ln>
        </p:spPr>
        <p:txBody>
          <a:bodyPr vert="horz" wrap="square" lIns="91440" tIns="45720" rIns="91440" bIns="45720" numCol="1" anchor="t" anchorCtr="0" compatLnSpc="1"/>
          <a:lstStyle/>
          <a:p>
            <a:pPr algn="l" eaLnBrk="0" hangingPunct="0">
              <a:spcBef>
                <a:spcPct val="0"/>
              </a:spcBef>
              <a:defRPr/>
            </a:pPr>
            <a:r>
              <a:rPr lang="zh-CN" altLang="en-US" sz="1800" smtClean="0">
                <a:solidFill>
                  <a:srgbClr val="333300"/>
                </a:solidFill>
              </a:rPr>
              <a:t>纺织与服装学院教工党支部</a:t>
            </a:r>
            <a:endParaRPr lang="en-US" sz="1800">
              <a:solidFill>
                <a:srgbClr val="333300"/>
              </a:solidFill>
            </a:endParaRPr>
          </a:p>
        </p:txBody>
      </p:sp>
      <p:sp>
        <p:nvSpPr>
          <p:cNvPr id="7" name="灯片编号占位符 6"/>
          <p:cNvSpPr>
            <a:spLocks noGrp="1"/>
          </p:cNvSpPr>
          <p:nvPr>
            <p:ph type="sldNum" sz="quarter" idx="12"/>
          </p:nvPr>
        </p:nvSpPr>
        <p:spPr>
          <a:xfrm>
            <a:off x="9144000" y="6096000"/>
            <a:ext cx="2540000" cy="457200"/>
          </a:xfrm>
          <a:prstGeom prst="rect">
            <a:avLst/>
          </a:prstGeom>
          <a:noFill/>
          <a:ln>
            <a:noFill/>
          </a:ln>
        </p:spPr>
        <p:txBody>
          <a:bodyPr vert="horz" wrap="square" lIns="91440" tIns="45720" rIns="91440" bIns="45720" numCol="1" anchor="t" anchorCtr="0" compatLnSpc="1"/>
          <a:lstStyle/>
          <a:p>
            <a:pPr lvl="0" algn="r" eaLnBrk="1" fontAlgn="base" hangingPunct="1">
              <a:buNone/>
            </a:pPr>
            <a:fld id="{9A0DB2DC-4C9A-4742-B13C-FB6460FD3503}" type="slidenum">
              <a:rPr lang="en-US" altLang="zh-CN" strike="noStrike" noProof="1" dirty="0">
                <a:solidFill>
                  <a:srgbClr val="626551"/>
                </a:solidFill>
                <a:latin typeface="Arial" panose="020B0604020202020204" pitchFamily="34" charset="0"/>
                <a:ea typeface="宋体" panose="02010600030101010101" pitchFamily="2" charset="-122"/>
                <a:cs typeface="+mn-cs"/>
              </a:rPr>
              <a:t>‹#›</a:t>
            </a:fld>
            <a:endParaRPr lang="en-US" altLang="zh-CN" strike="noStrike" noProof="1">
              <a:solidFill>
                <a:srgbClr val="626551"/>
              </a:solidFill>
            </a:endParaRPr>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788685" y="1700213"/>
            <a:ext cx="4505849" cy="2393950"/>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a:defRPr/>
            </a:pPr>
            <a:endParaRPr lang="en-US" altLang="zh-CN" smtClean="0"/>
          </a:p>
        </p:txBody>
      </p:sp>
      <p:sp>
        <p:nvSpPr>
          <p:cNvPr id="5" name="页脚占位符 4"/>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6" name="灯片编号占位符 5"/>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19625" y="314325"/>
            <a:ext cx="1538883" cy="3779838"/>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5374990" y="314325"/>
            <a:ext cx="2905411" cy="3779838"/>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a:defRPr/>
            </a:pPr>
            <a:endParaRPr lang="en-US" altLang="zh-CN" smtClean="0"/>
          </a:p>
        </p:txBody>
      </p:sp>
      <p:sp>
        <p:nvSpPr>
          <p:cNvPr id="5" name="页脚占位符 4"/>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6" name="灯片编号占位符 5"/>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6567" y="314325"/>
            <a:ext cx="8161867" cy="76200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912285" y="1700214"/>
            <a:ext cx="10382249" cy="492443"/>
          </a:xfrm>
        </p:spPr>
        <p:txBody>
          <a:bodyPr vert="horz" wrap="square" lIns="91440" tIns="45720" rIns="91440" bIns="45720" numCol="1" anchor="t" anchorCtr="0" compatLnSpc="1">
            <a:spAutoFit/>
          </a:bodyPr>
          <a:lstStyle/>
          <a:p>
            <a:pPr marL="342900" marR="0" lvl="0" indent="-342900" algn="l" defTabSz="914400" rtl="0" eaLnBrk="1" fontAlgn="base" latinLnBrk="0" hangingPunct="1">
              <a:lnSpc>
                <a:spcPct val="100000"/>
              </a:lnSpc>
              <a:spcBef>
                <a:spcPct val="20000"/>
              </a:spcBef>
              <a:spcAft>
                <a:spcPct val="0"/>
              </a:spcAft>
              <a:buClr>
                <a:srgbClr val="F91C05"/>
              </a:buClr>
              <a:buSzTx/>
              <a:buFont typeface="Wingdings" panose="05000000000000000000" pitchFamily="2" charset="2"/>
              <a:buChar char="Ø"/>
              <a:defRPr/>
            </a:pPr>
            <a:endParaRPr kumimoji="0" lang="zh-CN" altLang="en-US" sz="2600" b="0" i="0" u="none" strike="noStrike" kern="0" cap="none" spc="0" normalizeH="0" baseline="0" noProof="0" smtClean="0">
              <a:ln>
                <a:noFill/>
              </a:ln>
              <a:solidFill>
                <a:srgbClr val="000000"/>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a:defRPr/>
            </a:pPr>
            <a:endParaRPr lang="en-US" altLang="zh-CN" smtClean="0"/>
          </a:p>
        </p:txBody>
      </p:sp>
      <p:sp>
        <p:nvSpPr>
          <p:cNvPr id="5" name="页脚占位符 4"/>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6" name="灯片编号占位符 5"/>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a:defRPr/>
            </a:pPr>
            <a:endParaRPr lang="en-US" altLang="zh-CN" smtClean="0"/>
          </a:p>
        </p:txBody>
      </p:sp>
      <p:sp>
        <p:nvSpPr>
          <p:cNvPr id="4" name="页脚占位符 3"/>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5" name="灯片编号占位符 4"/>
          <p:cNvSpPr>
            <a:spLocks noGrp="1"/>
          </p:cNvSpPr>
          <p:nvPr>
            <p:ph type="sldNum" sz="quarter" idx="12"/>
          </p:nvPr>
        </p:nvSpPr>
        <p:spPr/>
        <p:txBody>
          <a:bodyPr/>
          <a:lstStyle/>
          <a:p>
            <a:pPr>
              <a:defRPr/>
            </a:pPr>
            <a:endParaRPr lang="en-US" altLang="zh-CN" smtClean="0"/>
          </a:p>
        </p:txBody>
      </p:sp>
    </p:spTree>
  </p:cSld>
  <p:clrMapOvr>
    <a:masterClrMapping/>
  </p:clrMapOvr>
  <p:transition>
    <p:pull dir="d"/>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a:defRPr/>
            </a:pPr>
            <a:endParaRPr lang="en-US" altLang="zh-CN" smtClean="0"/>
          </a:p>
        </p:txBody>
      </p:sp>
      <p:sp>
        <p:nvSpPr>
          <p:cNvPr id="4" name="页脚占位符 3"/>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5" name="灯片编号占位符 4"/>
          <p:cNvSpPr>
            <a:spLocks noGrp="1"/>
          </p:cNvSpPr>
          <p:nvPr>
            <p:ph type="sldNum" sz="quarter" idx="12"/>
          </p:nvPr>
        </p:nvSpPr>
        <p:spPr/>
        <p:txBody>
          <a:bodyPr/>
          <a:lstStyle/>
          <a:p>
            <a:pPr>
              <a:defRPr/>
            </a:pPr>
            <a:endParaRPr lang="en-US" altLang="zh-CN" smtClean="0"/>
          </a:p>
        </p:txBody>
      </p:sp>
    </p:spTree>
  </p:cSld>
  <p:clrMapOvr>
    <a:masterClrMapping/>
  </p:clrMapOvr>
  <p:transition>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707886"/>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4006790"/>
            <a:ext cx="10363200" cy="40011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a:defRPr/>
            </a:pPr>
            <a:endParaRPr lang="en-US" altLang="zh-CN" smtClean="0"/>
          </a:p>
        </p:txBody>
      </p:sp>
      <p:sp>
        <p:nvSpPr>
          <p:cNvPr id="5" name="页脚占位符 4"/>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6" name="灯片编号占位符 5"/>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a:defRPr/>
            </a:pPr>
            <a:endParaRPr lang="en-US" altLang="zh-CN" smtClean="0"/>
          </a:p>
        </p:txBody>
      </p:sp>
      <p:sp>
        <p:nvSpPr>
          <p:cNvPr id="4" name="页脚占位符 3"/>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5" name="灯片编号占位符 4"/>
          <p:cNvSpPr>
            <a:spLocks noGrp="1"/>
          </p:cNvSpPr>
          <p:nvPr>
            <p:ph type="sldNum" sz="quarter" idx="12"/>
          </p:nvPr>
        </p:nvSpPr>
        <p:spPr/>
        <p:txBody>
          <a:bodyPr/>
          <a:lstStyle/>
          <a:p>
            <a:pPr>
              <a:defRPr/>
            </a:pPr>
            <a:endParaRPr lang="en-US" altLang="zh-CN" smtClean="0"/>
          </a:p>
        </p:txBody>
      </p:sp>
    </p:spTree>
  </p:cSld>
  <p:clrMapOvr>
    <a:masterClrMapping/>
  </p:clrMapOvr>
  <p:transition>
    <p:pull dir="d"/>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932B8FBD-3A79-4139-9EA6-A8D4948131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66064842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1FEC77AB-449D-49C3-BFE6-46D05F2490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a:extLst>
              <a:ext uri="{FF2B5EF4-FFF2-40B4-BE49-F238E27FC236}">
                <a16:creationId xmlns:a16="http://schemas.microsoft.com/office/drawing/2014/main" id="{DD90C341-214E-4F48-9F8D-EA143C3CA0AD}"/>
              </a:ext>
            </a:extLst>
          </p:cNvPr>
          <p:cNvSpPr/>
          <p:nvPr userDrawn="1"/>
        </p:nvSpPr>
        <p:spPr>
          <a:xfrm>
            <a:off x="0" y="0"/>
            <a:ext cx="12192000" cy="6858000"/>
          </a:xfrm>
          <a:prstGeom prst="rect">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a16="http://schemas.microsoft.com/office/drawing/2014/main" id="{761BBB83-880F-4842-88FA-DBDF031CB411}"/>
              </a:ext>
            </a:extLst>
          </p:cNvPr>
          <p:cNvSpPr/>
          <p:nvPr userDrawn="1"/>
        </p:nvSpPr>
        <p:spPr>
          <a:xfrm>
            <a:off x="0" y="6714000"/>
            <a:ext cx="8108951" cy="14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id="{761BBB83-880F-4842-88FA-DBDF031CB411}"/>
              </a:ext>
            </a:extLst>
          </p:cNvPr>
          <p:cNvSpPr/>
          <p:nvPr userDrawn="1"/>
        </p:nvSpPr>
        <p:spPr>
          <a:xfrm>
            <a:off x="8108949" y="6714000"/>
            <a:ext cx="4083051" cy="144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141B8CEB-B6EA-49AC-A7C8-4144BA7FDFBB}"/>
              </a:ext>
            </a:extLst>
          </p:cNvPr>
          <p:cNvSpPr/>
          <p:nvPr userDrawn="1"/>
        </p:nvSpPr>
        <p:spPr>
          <a:xfrm>
            <a:off x="1320000" y="686457"/>
            <a:ext cx="10872000" cy="108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字魂143号-正酷超级黑" panose="00000500000000000000" pitchFamily="2" charset="-122"/>
            </a:endParaRPr>
          </a:p>
        </p:txBody>
      </p:sp>
      <p:pic>
        <p:nvPicPr>
          <p:cNvPr id="16" name="图片 15">
            <a:extLst>
              <a:ext uri="{FF2B5EF4-FFF2-40B4-BE49-F238E27FC236}">
                <a16:creationId xmlns:a16="http://schemas.microsoft.com/office/drawing/2014/main" id="{F5848F18-C98F-4CDE-990D-FE25D39B68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2243" y="95168"/>
            <a:ext cx="692357" cy="719561"/>
          </a:xfrm>
          <a:prstGeom prst="rect">
            <a:avLst/>
          </a:prstGeom>
          <a:effectLst/>
        </p:spPr>
      </p:pic>
    </p:spTree>
    <p:extLst>
      <p:ext uri="{BB962C8B-B14F-4D97-AF65-F5344CB8AC3E}">
        <p14:creationId xmlns:p14="http://schemas.microsoft.com/office/powerpoint/2010/main" val="177492556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464069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932B8FBD-3A79-4139-9EA6-A8D4948131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9290140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49620C33-E6F7-4C4D-92B8-B792D03F2E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2719150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03078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1179813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9648645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2"/>
            <a:ext cx="2743200" cy="365125"/>
          </a:xfrm>
          <a:prstGeom prst="rect">
            <a:avLst/>
          </a:prstGeom>
        </p:spPr>
        <p:txBody>
          <a:bodyPr/>
          <a:lstStyle/>
          <a:p>
            <a:endParaRPr lang="zh-CN" altLang="en-US"/>
          </a:p>
        </p:txBody>
      </p:sp>
      <p:sp>
        <p:nvSpPr>
          <p:cNvPr id="6" name="页脚占位符 5"/>
          <p:cNvSpPr>
            <a:spLocks noGrp="1"/>
          </p:cNvSpPr>
          <p:nvPr>
            <p:ph type="ftr" sz="quarter" idx="11"/>
          </p:nvPr>
        </p:nvSpPr>
        <p:spPr>
          <a:xfrm>
            <a:off x="4038600" y="6356352"/>
            <a:ext cx="4114800" cy="365125"/>
          </a:xfrm>
          <a:prstGeom prst="rect">
            <a:avLst/>
          </a:prstGeom>
        </p:spPr>
        <p:txBody>
          <a:bodyPr/>
          <a:lstStyle/>
          <a:p>
            <a:r>
              <a:rPr lang="zh-CN" altLang="en-US" smtClean="0"/>
              <a:t>纺织与服装学院教工党支部</a:t>
            </a:r>
            <a:endParaRPr lang="zh-CN" altLang="en-US"/>
          </a:p>
        </p:txBody>
      </p:sp>
      <p:sp>
        <p:nvSpPr>
          <p:cNvPr id="7" name="灯片编号占位符 6"/>
          <p:cNvSpPr>
            <a:spLocks noGrp="1"/>
          </p:cNvSpPr>
          <p:nvPr>
            <p:ph type="sldNum" sz="quarter" idx="12"/>
          </p:nvPr>
        </p:nvSpPr>
        <p:spPr>
          <a:xfrm>
            <a:off x="8610600" y="6356352"/>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21912874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912284" y="1700213"/>
            <a:ext cx="5088467" cy="20005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203951" y="1700213"/>
            <a:ext cx="5090583" cy="20005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a:defRPr/>
            </a:pPr>
            <a:endParaRPr lang="en-US" altLang="zh-CN" smtClean="0"/>
          </a:p>
        </p:txBody>
      </p:sp>
      <p:sp>
        <p:nvSpPr>
          <p:cNvPr id="6" name="页脚占位符 5"/>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7" name="灯片编号占位符 6"/>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1" y="1681163"/>
            <a:ext cx="5183188"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6172201"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2"/>
            <a:ext cx="2743200" cy="365125"/>
          </a:xfrm>
          <a:prstGeom prst="rect">
            <a:avLst/>
          </a:prstGeom>
        </p:spPr>
        <p:txBody>
          <a:bodyPr/>
          <a:lstStyle/>
          <a:p>
            <a:endParaRPr lang="zh-CN" altLang="en-US"/>
          </a:p>
        </p:txBody>
      </p:sp>
      <p:sp>
        <p:nvSpPr>
          <p:cNvPr id="8" name="页脚占位符 7"/>
          <p:cNvSpPr>
            <a:spLocks noGrp="1"/>
          </p:cNvSpPr>
          <p:nvPr>
            <p:ph type="ftr" sz="quarter" idx="11"/>
          </p:nvPr>
        </p:nvSpPr>
        <p:spPr>
          <a:xfrm>
            <a:off x="4038600" y="6356352"/>
            <a:ext cx="4114800" cy="365125"/>
          </a:xfrm>
          <a:prstGeom prst="rect">
            <a:avLst/>
          </a:prstGeom>
        </p:spPr>
        <p:txBody>
          <a:bodyPr/>
          <a:lstStyle/>
          <a:p>
            <a:r>
              <a:rPr lang="zh-CN" altLang="en-US" smtClean="0"/>
              <a:t>纺织与服装学院教工党支部</a:t>
            </a:r>
            <a:endParaRPr lang="zh-CN" altLang="en-US"/>
          </a:p>
        </p:txBody>
      </p:sp>
      <p:sp>
        <p:nvSpPr>
          <p:cNvPr id="9" name="灯片编号占位符 8"/>
          <p:cNvSpPr>
            <a:spLocks noGrp="1"/>
          </p:cNvSpPr>
          <p:nvPr>
            <p:ph type="sldNum" sz="quarter" idx="12"/>
          </p:nvPr>
        </p:nvSpPr>
        <p:spPr>
          <a:xfrm>
            <a:off x="8610600" y="6356352"/>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17110716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2"/>
            <a:ext cx="2743200" cy="365125"/>
          </a:xfrm>
          <a:prstGeom prst="rect">
            <a:avLst/>
          </a:prstGeom>
        </p:spPr>
        <p:txBody>
          <a:bodyPr/>
          <a:lstStyle/>
          <a:p>
            <a:endParaRPr lang="zh-CN" altLang="en-US"/>
          </a:p>
        </p:txBody>
      </p:sp>
      <p:sp>
        <p:nvSpPr>
          <p:cNvPr id="4" name="页脚占位符 3"/>
          <p:cNvSpPr>
            <a:spLocks noGrp="1"/>
          </p:cNvSpPr>
          <p:nvPr>
            <p:ph type="ftr" sz="quarter" idx="11"/>
          </p:nvPr>
        </p:nvSpPr>
        <p:spPr>
          <a:xfrm>
            <a:off x="4038600" y="6356352"/>
            <a:ext cx="4114800" cy="365125"/>
          </a:xfrm>
          <a:prstGeom prst="rect">
            <a:avLst/>
          </a:prstGeom>
        </p:spPr>
        <p:txBody>
          <a:bodyPr/>
          <a:lstStyle/>
          <a:p>
            <a:r>
              <a:rPr lang="zh-CN" altLang="en-US" smtClean="0"/>
              <a:t>纺织与服装学院教工党支部</a:t>
            </a:r>
            <a:endParaRPr lang="zh-CN" altLang="en-US"/>
          </a:p>
        </p:txBody>
      </p:sp>
      <p:sp>
        <p:nvSpPr>
          <p:cNvPr id="5" name="灯片编号占位符 4"/>
          <p:cNvSpPr>
            <a:spLocks noGrp="1"/>
          </p:cNvSpPr>
          <p:nvPr>
            <p:ph type="sldNum" sz="quarter" idx="12"/>
          </p:nvPr>
        </p:nvSpPr>
        <p:spPr>
          <a:xfrm>
            <a:off x="8610600" y="6356352"/>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384853353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endParaRPr lang="zh-CN" altLang="en-US"/>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r>
              <a:rPr lang="zh-CN" altLang="en-US" smtClean="0"/>
              <a:t>纺织与服装学院教工党支部</a:t>
            </a:r>
            <a:endParaRPr lang="zh-CN" altLang="en-US"/>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275563913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5183188" y="987427"/>
            <a:ext cx="617220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a:xfrm>
            <a:off x="838200" y="6356352"/>
            <a:ext cx="2743200" cy="365125"/>
          </a:xfrm>
          <a:prstGeom prst="rect">
            <a:avLst/>
          </a:prstGeom>
        </p:spPr>
        <p:txBody>
          <a:bodyPr/>
          <a:lstStyle/>
          <a:p>
            <a:endParaRPr lang="zh-CN" altLang="en-US"/>
          </a:p>
        </p:txBody>
      </p:sp>
      <p:sp>
        <p:nvSpPr>
          <p:cNvPr id="6" name="页脚占位符 5"/>
          <p:cNvSpPr>
            <a:spLocks noGrp="1"/>
          </p:cNvSpPr>
          <p:nvPr>
            <p:ph type="ftr" sz="quarter" idx="11"/>
          </p:nvPr>
        </p:nvSpPr>
        <p:spPr>
          <a:xfrm>
            <a:off x="4038600" y="6356352"/>
            <a:ext cx="4114800" cy="365125"/>
          </a:xfrm>
          <a:prstGeom prst="rect">
            <a:avLst/>
          </a:prstGeom>
        </p:spPr>
        <p:txBody>
          <a:bodyPr/>
          <a:lstStyle/>
          <a:p>
            <a:r>
              <a:rPr lang="zh-CN" altLang="en-US" smtClean="0"/>
              <a:t>纺织与服装学院教工党支部</a:t>
            </a:r>
            <a:endParaRPr lang="zh-CN" altLang="en-US"/>
          </a:p>
        </p:txBody>
      </p:sp>
      <p:sp>
        <p:nvSpPr>
          <p:cNvPr id="7" name="灯片编号占位符 6"/>
          <p:cNvSpPr>
            <a:spLocks noGrp="1"/>
          </p:cNvSpPr>
          <p:nvPr>
            <p:ph type="sldNum" sz="quarter" idx="12"/>
          </p:nvPr>
        </p:nvSpPr>
        <p:spPr>
          <a:xfrm>
            <a:off x="8610600" y="6356352"/>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322191186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5183188" y="987427"/>
            <a:ext cx="617220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a:xfrm>
            <a:off x="838200" y="6356352"/>
            <a:ext cx="2743200" cy="365125"/>
          </a:xfrm>
          <a:prstGeom prst="rect">
            <a:avLst/>
          </a:prstGeom>
        </p:spPr>
        <p:txBody>
          <a:bodyPr/>
          <a:lstStyle/>
          <a:p>
            <a:endParaRPr lang="zh-CN" altLang="en-US"/>
          </a:p>
        </p:txBody>
      </p:sp>
      <p:sp>
        <p:nvSpPr>
          <p:cNvPr id="6" name="页脚占位符 5"/>
          <p:cNvSpPr>
            <a:spLocks noGrp="1"/>
          </p:cNvSpPr>
          <p:nvPr>
            <p:ph type="ftr" sz="quarter" idx="11"/>
          </p:nvPr>
        </p:nvSpPr>
        <p:spPr>
          <a:xfrm>
            <a:off x="4038600" y="6356352"/>
            <a:ext cx="4114800" cy="365125"/>
          </a:xfrm>
          <a:prstGeom prst="rect">
            <a:avLst/>
          </a:prstGeom>
        </p:spPr>
        <p:txBody>
          <a:bodyPr/>
          <a:lstStyle/>
          <a:p>
            <a:r>
              <a:rPr lang="zh-CN" altLang="en-US" smtClean="0"/>
              <a:t>纺织与服装学院教工党支部</a:t>
            </a:r>
            <a:endParaRPr lang="zh-CN" altLang="en-US"/>
          </a:p>
        </p:txBody>
      </p:sp>
      <p:sp>
        <p:nvSpPr>
          <p:cNvPr id="7" name="灯片编号占位符 6"/>
          <p:cNvSpPr>
            <a:spLocks noGrp="1"/>
          </p:cNvSpPr>
          <p:nvPr>
            <p:ph type="sldNum" sz="quarter" idx="12"/>
          </p:nvPr>
        </p:nvSpPr>
        <p:spPr>
          <a:xfrm>
            <a:off x="8610600" y="6356352"/>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221928469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2"/>
            <a:ext cx="2743200" cy="365125"/>
          </a:xfrm>
          <a:prstGeom prst="rect">
            <a:avLst/>
          </a:prstGeom>
        </p:spPr>
        <p:txBody>
          <a:bodyPr/>
          <a:lstStyle/>
          <a:p>
            <a:endParaRPr lang="zh-CN" altLang="en-US"/>
          </a:p>
        </p:txBody>
      </p:sp>
      <p:sp>
        <p:nvSpPr>
          <p:cNvPr id="5" name="页脚占位符 4"/>
          <p:cNvSpPr>
            <a:spLocks noGrp="1"/>
          </p:cNvSpPr>
          <p:nvPr>
            <p:ph type="ftr" sz="quarter" idx="11"/>
          </p:nvPr>
        </p:nvSpPr>
        <p:spPr>
          <a:xfrm>
            <a:off x="4038600" y="6356352"/>
            <a:ext cx="4114800" cy="365125"/>
          </a:xfrm>
          <a:prstGeom prst="rect">
            <a:avLst/>
          </a:prstGeom>
        </p:spPr>
        <p:txBody>
          <a:bodyPr/>
          <a:lstStyle/>
          <a:p>
            <a:r>
              <a:rPr lang="zh-CN" altLang="en-US" smtClean="0"/>
              <a:t>纺织与服装学院教工党支部</a:t>
            </a:r>
            <a:endParaRPr lang="zh-CN" altLang="en-US"/>
          </a:p>
        </p:txBody>
      </p:sp>
      <p:sp>
        <p:nvSpPr>
          <p:cNvPr id="6" name="灯片编号占位符 5"/>
          <p:cNvSpPr>
            <a:spLocks noGrp="1"/>
          </p:cNvSpPr>
          <p:nvPr>
            <p:ph type="sldNum" sz="quarter" idx="12"/>
          </p:nvPr>
        </p:nvSpPr>
        <p:spPr>
          <a:xfrm>
            <a:off x="8610600" y="6356352"/>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103743199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1"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2"/>
            <a:ext cx="2743200" cy="365125"/>
          </a:xfrm>
          <a:prstGeom prst="rect">
            <a:avLst/>
          </a:prstGeom>
        </p:spPr>
        <p:txBody>
          <a:bodyPr/>
          <a:lstStyle/>
          <a:p>
            <a:endParaRPr lang="zh-CN" altLang="en-US"/>
          </a:p>
        </p:txBody>
      </p:sp>
      <p:sp>
        <p:nvSpPr>
          <p:cNvPr id="5" name="页脚占位符 4"/>
          <p:cNvSpPr>
            <a:spLocks noGrp="1"/>
          </p:cNvSpPr>
          <p:nvPr>
            <p:ph type="ftr" sz="quarter" idx="11"/>
          </p:nvPr>
        </p:nvSpPr>
        <p:spPr>
          <a:xfrm>
            <a:off x="4038600" y="6356352"/>
            <a:ext cx="4114800" cy="365125"/>
          </a:xfrm>
          <a:prstGeom prst="rect">
            <a:avLst/>
          </a:prstGeom>
        </p:spPr>
        <p:txBody>
          <a:bodyPr/>
          <a:lstStyle/>
          <a:p>
            <a:r>
              <a:rPr lang="zh-CN" altLang="en-US" smtClean="0"/>
              <a:t>纺织与服装学院教工党支部</a:t>
            </a:r>
            <a:endParaRPr lang="zh-CN" altLang="en-US"/>
          </a:p>
        </p:txBody>
      </p:sp>
      <p:sp>
        <p:nvSpPr>
          <p:cNvPr id="6" name="灯片编号占位符 5"/>
          <p:cNvSpPr>
            <a:spLocks noGrp="1"/>
          </p:cNvSpPr>
          <p:nvPr>
            <p:ph type="sldNum" sz="quarter" idx="12"/>
          </p:nvPr>
        </p:nvSpPr>
        <p:spPr>
          <a:xfrm>
            <a:off x="8610600" y="6356352"/>
            <a:ext cx="2743200" cy="365125"/>
          </a:xfrm>
          <a:prstGeom prst="rect">
            <a:avLst/>
          </a:prstGeom>
        </p:spPr>
        <p:txBody>
          <a:bodyPr/>
          <a:lstStyle/>
          <a:p>
            <a:fld id="{11C3DDF9-0142-4337-8E22-9F141B5A6AC8}" type="slidenum">
              <a:rPr lang="zh-CN" altLang="en-US" smtClean="0"/>
              <a:t>‹#›</a:t>
            </a:fld>
            <a:endParaRPr lang="zh-CN" altLang="en-US"/>
          </a:p>
        </p:txBody>
      </p:sp>
    </p:spTree>
    <p:extLst>
      <p:ext uri="{BB962C8B-B14F-4D97-AF65-F5344CB8AC3E}">
        <p14:creationId xmlns:p14="http://schemas.microsoft.com/office/powerpoint/2010/main" val="201458416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461417"/>
            <a:ext cx="10972800" cy="769441"/>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713210"/>
            <a:ext cx="5386917"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609600" y="2174875"/>
            <a:ext cx="5386917"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8" y="1713210"/>
            <a:ext cx="5389033" cy="46166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6193368" y="2174875"/>
            <a:ext cx="5389033" cy="17543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a:xfrm>
            <a:off x="1320800" y="6096000"/>
            <a:ext cx="2540000" cy="457200"/>
          </a:xfrm>
          <a:prstGeom prst="rect">
            <a:avLst/>
          </a:prstGeom>
          <a:noFill/>
          <a:ln>
            <a:noFill/>
          </a:ln>
        </p:spPr>
        <p:txBody>
          <a:bodyPr vert="horz" wrap="square" lIns="91440" tIns="45720" rIns="91440" bIns="45720" numCol="1" anchor="t" anchorCtr="0" compatLnSpc="1"/>
          <a:lstStyle/>
          <a:p>
            <a:pPr eaLnBrk="0" hangingPunct="0">
              <a:spcBef>
                <a:spcPct val="0"/>
              </a:spcBef>
              <a:defRPr/>
            </a:pPr>
            <a:endParaRPr lang="en-US" sz="1800">
              <a:solidFill>
                <a:srgbClr val="333300"/>
              </a:solidFill>
            </a:endParaRPr>
          </a:p>
        </p:txBody>
      </p:sp>
      <p:sp>
        <p:nvSpPr>
          <p:cNvPr id="8" name="页脚占位符 7"/>
          <p:cNvSpPr>
            <a:spLocks noGrp="1"/>
          </p:cNvSpPr>
          <p:nvPr>
            <p:ph type="ftr" sz="quarter" idx="11"/>
          </p:nvPr>
        </p:nvSpPr>
        <p:spPr>
          <a:xfrm>
            <a:off x="4572000" y="6096000"/>
            <a:ext cx="3860800" cy="457200"/>
          </a:xfrm>
          <a:prstGeom prst="rect">
            <a:avLst/>
          </a:prstGeom>
          <a:noFill/>
          <a:ln>
            <a:noFill/>
          </a:ln>
        </p:spPr>
        <p:txBody>
          <a:bodyPr vert="horz" wrap="square" lIns="91440" tIns="45720" rIns="91440" bIns="45720" numCol="1" anchor="t" anchorCtr="0" compatLnSpc="1"/>
          <a:lstStyle/>
          <a:p>
            <a:pPr algn="l" eaLnBrk="0" hangingPunct="0">
              <a:spcBef>
                <a:spcPct val="0"/>
              </a:spcBef>
              <a:defRPr/>
            </a:pPr>
            <a:r>
              <a:rPr lang="zh-CN" altLang="en-US" sz="1800" smtClean="0">
                <a:solidFill>
                  <a:srgbClr val="333300"/>
                </a:solidFill>
              </a:rPr>
              <a:t>纺织与服装学院教工党支部</a:t>
            </a:r>
            <a:endParaRPr lang="en-US" sz="1800">
              <a:solidFill>
                <a:srgbClr val="333300"/>
              </a:solidFill>
            </a:endParaRPr>
          </a:p>
        </p:txBody>
      </p:sp>
      <p:sp>
        <p:nvSpPr>
          <p:cNvPr id="9" name="灯片编号占位符 8"/>
          <p:cNvSpPr>
            <a:spLocks noGrp="1"/>
          </p:cNvSpPr>
          <p:nvPr>
            <p:ph type="sldNum" sz="quarter" idx="12"/>
          </p:nvPr>
        </p:nvSpPr>
        <p:spPr>
          <a:xfrm>
            <a:off x="9144000" y="6096000"/>
            <a:ext cx="2540000" cy="457200"/>
          </a:xfrm>
          <a:prstGeom prst="rect">
            <a:avLst/>
          </a:prstGeom>
          <a:noFill/>
          <a:ln>
            <a:noFill/>
          </a:ln>
        </p:spPr>
        <p:txBody>
          <a:bodyPr vert="horz" wrap="square" lIns="91440" tIns="45720" rIns="91440" bIns="45720" numCol="1" anchor="t" anchorCtr="0" compatLnSpc="1"/>
          <a:lstStyle/>
          <a:p>
            <a:pPr lvl="0"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t>‹#›</a:t>
            </a:fld>
            <a:endParaRPr lang="en-US" altLang="zh-CN" strike="noStrike" noProof="1"/>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a:xfrm>
            <a:off x="1320800" y="6096000"/>
            <a:ext cx="2540000" cy="457200"/>
          </a:xfrm>
          <a:prstGeom prst="rect">
            <a:avLst/>
          </a:prstGeom>
          <a:noFill/>
          <a:ln>
            <a:noFill/>
          </a:ln>
        </p:spPr>
        <p:txBody>
          <a:bodyPr vert="horz" wrap="square" lIns="91440" tIns="45720" rIns="91440" bIns="45720" numCol="1" anchor="t" anchorCtr="0" compatLnSpc="1"/>
          <a:lstStyle/>
          <a:p>
            <a:pPr eaLnBrk="0" hangingPunct="0">
              <a:spcBef>
                <a:spcPct val="0"/>
              </a:spcBef>
              <a:defRPr/>
            </a:pPr>
            <a:endParaRPr lang="en-US" sz="1800">
              <a:solidFill>
                <a:srgbClr val="333300"/>
              </a:solidFill>
            </a:endParaRPr>
          </a:p>
        </p:txBody>
      </p:sp>
      <p:sp>
        <p:nvSpPr>
          <p:cNvPr id="4" name="页脚占位符 3"/>
          <p:cNvSpPr>
            <a:spLocks noGrp="1"/>
          </p:cNvSpPr>
          <p:nvPr>
            <p:ph type="ftr" sz="quarter" idx="11"/>
          </p:nvPr>
        </p:nvSpPr>
        <p:spPr>
          <a:xfrm>
            <a:off x="4572000" y="6096000"/>
            <a:ext cx="3860800" cy="457200"/>
          </a:xfrm>
          <a:prstGeom prst="rect">
            <a:avLst/>
          </a:prstGeom>
          <a:noFill/>
          <a:ln>
            <a:noFill/>
          </a:ln>
        </p:spPr>
        <p:txBody>
          <a:bodyPr vert="horz" wrap="square" lIns="91440" tIns="45720" rIns="91440" bIns="45720" numCol="1" anchor="t" anchorCtr="0" compatLnSpc="1"/>
          <a:lstStyle/>
          <a:p>
            <a:pPr algn="l" eaLnBrk="0" hangingPunct="0">
              <a:spcBef>
                <a:spcPct val="0"/>
              </a:spcBef>
              <a:defRPr/>
            </a:pPr>
            <a:r>
              <a:rPr lang="zh-CN" altLang="en-US" sz="1800" smtClean="0">
                <a:solidFill>
                  <a:srgbClr val="333300"/>
                </a:solidFill>
              </a:rPr>
              <a:t>纺织与服装学院教工党支部</a:t>
            </a:r>
            <a:endParaRPr lang="en-US" sz="1800">
              <a:solidFill>
                <a:srgbClr val="333300"/>
              </a:solidFill>
            </a:endParaRPr>
          </a:p>
        </p:txBody>
      </p:sp>
      <p:sp>
        <p:nvSpPr>
          <p:cNvPr id="5" name="灯片编号占位符 4"/>
          <p:cNvSpPr>
            <a:spLocks noGrp="1"/>
          </p:cNvSpPr>
          <p:nvPr>
            <p:ph type="sldNum" sz="quarter" idx="12"/>
          </p:nvPr>
        </p:nvSpPr>
        <p:spPr>
          <a:xfrm>
            <a:off x="9144000" y="6096000"/>
            <a:ext cx="2540000" cy="457200"/>
          </a:xfrm>
          <a:prstGeom prst="rect">
            <a:avLst/>
          </a:prstGeom>
          <a:noFill/>
          <a:ln>
            <a:noFill/>
          </a:ln>
        </p:spPr>
        <p:txBody>
          <a:bodyPr vert="horz" wrap="square" lIns="91440" tIns="45720" rIns="91440" bIns="45720" numCol="1" anchor="t" anchorCtr="0" compatLnSpc="1"/>
          <a:lstStyle/>
          <a:p>
            <a:pPr lvl="0" fontAlgn="base">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t>‹#›</a:t>
            </a:fld>
            <a:endParaRPr lang="en-US" altLang="zh-CN" strike="noStrike" noProof="1"/>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endParaRPr lang="en-US" altLang="zh-CN" smtClean="0"/>
          </a:p>
        </p:txBody>
      </p:sp>
      <p:sp>
        <p:nvSpPr>
          <p:cNvPr id="3" name="页脚占位符 2"/>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4" name="灯片编号占位符 3"/>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1034990"/>
            <a:ext cx="4011084" cy="40011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1"/>
            <a:ext cx="6815667" cy="22837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1" y="1435101"/>
            <a:ext cx="4011084"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a:defRPr/>
            </a:pPr>
            <a:endParaRPr lang="en-US" altLang="zh-CN" smtClean="0"/>
          </a:p>
        </p:txBody>
      </p:sp>
      <p:sp>
        <p:nvSpPr>
          <p:cNvPr id="6" name="页脚占位符 5"/>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7" name="灯片编号占位符 6"/>
          <p:cNvSpPr>
            <a:spLocks noGrp="1"/>
          </p:cNvSpPr>
          <p:nvPr>
            <p:ph type="sldNum" sz="quarter" idx="12"/>
          </p:nvPr>
        </p:nvSpPr>
        <p:spPr/>
        <p:txBody>
          <a:bodyPr/>
          <a:lstStyle/>
          <a:p>
            <a:pPr>
              <a:defRPr/>
            </a:pPr>
            <a:endParaRPr lang="en-US" altLang="zh-CN" smtClean="0"/>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389717" y="4967228"/>
            <a:ext cx="7315200" cy="40011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6"/>
            <a:ext cx="7315200" cy="584775"/>
          </a:xfrm>
        </p:spPr>
        <p:txBody>
          <a:bodyPr vert="horz" wrap="square" lIns="91440" tIns="45720" rIns="91440" bIns="45720" numCol="1" anchor="t" anchorCtr="0" compatLnSpc="1">
            <a:sp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
                <a:srgbClr val="F91C05"/>
              </a:buClr>
              <a:buSzTx/>
              <a:buFont typeface="Wingdings" panose="05000000000000000000" pitchFamily="2" charset="2"/>
              <a:buNone/>
              <a:defRPr/>
            </a:pPr>
            <a:endParaRPr kumimoji="0" lang="zh-CN" altLang="en-US" sz="3200" b="0" i="0" u="none" strike="noStrike" kern="0" cap="none" spc="0" normalizeH="0" baseline="0" noProof="0" smtClean="0">
              <a:ln>
                <a:noFill/>
              </a:ln>
              <a:solidFill>
                <a:srgbClr val="000000"/>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3077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a:xfrm>
            <a:off x="1320800" y="6096000"/>
            <a:ext cx="2540000" cy="457200"/>
          </a:xfrm>
          <a:prstGeom prst="rect">
            <a:avLst/>
          </a:prstGeom>
          <a:noFill/>
          <a:ln>
            <a:noFill/>
          </a:ln>
        </p:spPr>
        <p:txBody>
          <a:bodyPr vert="horz" wrap="square" lIns="91440" tIns="45720" rIns="91440" bIns="45720" numCol="1" anchor="t" anchorCtr="0" compatLnSpc="1"/>
          <a:lstStyle/>
          <a:p>
            <a:pPr>
              <a:spcBef>
                <a:spcPct val="0"/>
              </a:spcBef>
              <a:defRPr/>
            </a:pPr>
            <a:endParaRPr lang="en-US" sz="1800">
              <a:solidFill>
                <a:srgbClr val="333300"/>
              </a:solidFill>
            </a:endParaRPr>
          </a:p>
        </p:txBody>
      </p:sp>
      <p:sp>
        <p:nvSpPr>
          <p:cNvPr id="6" name="页脚占位符 5"/>
          <p:cNvSpPr>
            <a:spLocks noGrp="1"/>
          </p:cNvSpPr>
          <p:nvPr>
            <p:ph type="ftr" sz="quarter" idx="11"/>
          </p:nvPr>
        </p:nvSpPr>
        <p:spPr>
          <a:xfrm>
            <a:off x="4572000" y="6096000"/>
            <a:ext cx="3860800" cy="457200"/>
          </a:xfrm>
          <a:prstGeom prst="rect">
            <a:avLst/>
          </a:prstGeom>
          <a:noFill/>
          <a:ln>
            <a:noFill/>
          </a:ln>
        </p:spPr>
        <p:txBody>
          <a:bodyPr vert="horz" wrap="square" lIns="91440" tIns="45720" rIns="91440" bIns="45720" numCol="1" anchor="t" anchorCtr="0" compatLnSpc="1"/>
          <a:lstStyle/>
          <a:p>
            <a:pPr algn="l" eaLnBrk="0" hangingPunct="0">
              <a:spcBef>
                <a:spcPct val="0"/>
              </a:spcBef>
              <a:defRPr/>
            </a:pPr>
            <a:r>
              <a:rPr lang="zh-CN" altLang="en-US" sz="1800" smtClean="0">
                <a:solidFill>
                  <a:srgbClr val="333300"/>
                </a:solidFill>
              </a:rPr>
              <a:t>纺织与服装学院教工党支部</a:t>
            </a:r>
            <a:endParaRPr lang="en-US" sz="1800">
              <a:solidFill>
                <a:srgbClr val="333300"/>
              </a:solidFill>
            </a:endParaRPr>
          </a:p>
        </p:txBody>
      </p:sp>
      <p:sp>
        <p:nvSpPr>
          <p:cNvPr id="7" name="灯片编号占位符 6"/>
          <p:cNvSpPr>
            <a:spLocks noGrp="1"/>
          </p:cNvSpPr>
          <p:nvPr>
            <p:ph type="sldNum" sz="quarter" idx="12"/>
          </p:nvPr>
        </p:nvSpPr>
        <p:spPr>
          <a:xfrm>
            <a:off x="9144000" y="6096000"/>
            <a:ext cx="2540000" cy="457200"/>
          </a:xfrm>
          <a:prstGeom prst="rect">
            <a:avLst/>
          </a:prstGeom>
          <a:noFill/>
          <a:ln>
            <a:noFill/>
          </a:ln>
        </p:spPr>
        <p:txBody>
          <a:bodyPr vert="horz" wrap="square" lIns="91440" tIns="45720" rIns="91440" bIns="45720" numCol="1" anchor="t" anchorCtr="0" compatLnSpc="1"/>
          <a:lstStyle/>
          <a:p>
            <a:pPr lvl="0" algn="r" eaLnBrk="1" fontAlgn="base" hangingPunct="1">
              <a:buNone/>
            </a:pPr>
            <a:fld id="{9A0DB2DC-4C9A-4742-B13C-FB6460FD3503}" type="slidenum">
              <a:rPr lang="en-US" altLang="zh-CN" strike="noStrike" noProof="1" dirty="0">
                <a:solidFill>
                  <a:srgbClr val="626551"/>
                </a:solidFill>
                <a:latin typeface="Arial" panose="020B0604020202020204" pitchFamily="34" charset="0"/>
                <a:ea typeface="宋体" panose="02010600030101010101" pitchFamily="2" charset="-122"/>
                <a:cs typeface="+mn-cs"/>
              </a:rPr>
              <a:t>‹#›</a:t>
            </a:fld>
            <a:endParaRPr lang="en-US" altLang="zh-CN" strike="noStrike" noProof="1">
              <a:solidFill>
                <a:srgbClr val="626551"/>
              </a:solidFill>
            </a:endParaRPr>
          </a:p>
        </p:txBody>
      </p:sp>
    </p:spTree>
  </p:cSld>
  <p:clrMapOvr>
    <a:masterClrMapping/>
  </p:clrMapOvr>
  <mc:AlternateContent xmlns:mc="http://schemas.openxmlformats.org/markup-compatibility/2006" xmlns:p14="http://schemas.microsoft.com/office/powerpoint/2010/main">
    <mc:Choice Requires="p14">
      <p:transition>
        <p:pull dir="d"/>
      </p:transition>
    </mc:Choice>
    <mc:Fallback xmlns="">
      <p:transition>
        <p:pull dir="d"/>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6" Type="http://schemas.openxmlformats.org/officeDocument/2006/relationships/theme" Target="../theme/theme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7"/>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dt" sz="half" idx="2"/>
          </p:nvPr>
        </p:nvSpPr>
        <p:spPr bwMode="auto">
          <a:xfrm>
            <a:off x="1320800" y="60960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spcBef>
                <a:spcPct val="50000"/>
              </a:spcBef>
              <a:defRPr sz="1400" b="0">
                <a:solidFill>
                  <a:schemeClr val="bg2"/>
                </a:solidFill>
                <a:latin typeface="Arial" panose="020B0604020202020204" pitchFamily="34" charset="0"/>
                <a:ea typeface="宋体" panose="02010600030101010101" pitchFamily="2" charset="-122"/>
              </a:defRPr>
            </a:lvl1pPr>
          </a:lstStyle>
          <a:p>
            <a:pPr>
              <a:defRPr/>
            </a:pPr>
            <a:endParaRPr lang="en-US" altLang="zh-CN" smtClean="0"/>
          </a:p>
        </p:txBody>
      </p:sp>
      <p:sp>
        <p:nvSpPr>
          <p:cNvPr id="1028" name="Rectangle 4"/>
          <p:cNvSpPr>
            <a:spLocks noGrp="1" noChangeArrowheads="1"/>
          </p:cNvSpPr>
          <p:nvPr>
            <p:ph type="ftr" sz="quarter" idx="3"/>
          </p:nvPr>
        </p:nvSpPr>
        <p:spPr bwMode="auto">
          <a:xfrm>
            <a:off x="4572000" y="6096000"/>
            <a:ext cx="3860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a:spcBef>
                <a:spcPct val="50000"/>
              </a:spcBef>
              <a:defRPr sz="1400" b="0">
                <a:solidFill>
                  <a:schemeClr val="bg2"/>
                </a:solidFill>
                <a:latin typeface="Arial" panose="020B0604020202020204" pitchFamily="34" charset="0"/>
                <a:ea typeface="宋体" panose="02010600030101010101" pitchFamily="2" charset="-122"/>
              </a:defRPr>
            </a:lvl1pPr>
          </a:lstStyle>
          <a:p>
            <a:pPr>
              <a:defRPr/>
            </a:pPr>
            <a:r>
              <a:rPr lang="zh-CN" altLang="en-US" smtClean="0"/>
              <a:t>纺织与服装学院教工党支部</a:t>
            </a:r>
            <a:endParaRPr lang="en-US" altLang="zh-CN" smtClean="0"/>
          </a:p>
        </p:txBody>
      </p:sp>
      <p:sp>
        <p:nvSpPr>
          <p:cNvPr id="1029" name="Rectangle 5"/>
          <p:cNvSpPr>
            <a:spLocks noGrp="1" noChangeArrowheads="1"/>
          </p:cNvSpPr>
          <p:nvPr>
            <p:ph type="sldNum" sz="quarter" idx="4"/>
          </p:nvPr>
        </p:nvSpPr>
        <p:spPr bwMode="auto">
          <a:xfrm>
            <a:off x="9144000" y="60960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spcBef>
                <a:spcPct val="50000"/>
              </a:spcBef>
              <a:defRPr sz="1400" b="0">
                <a:solidFill>
                  <a:schemeClr val="bg2"/>
                </a:solidFill>
                <a:latin typeface="Arial" panose="020B0604020202020204" pitchFamily="34" charset="0"/>
                <a:ea typeface="宋体" panose="02010600030101010101" pitchFamily="2" charset="-122"/>
              </a:defRPr>
            </a:lvl1pPr>
          </a:lstStyle>
          <a:p>
            <a:pPr>
              <a:defRPr/>
            </a:pPr>
            <a:endParaRPr lang="en-US" altLang="zh-CN" smtClean="0"/>
          </a:p>
        </p:txBody>
      </p:sp>
      <p:sp>
        <p:nvSpPr>
          <p:cNvPr id="2" name="Rectangle 6"/>
          <p:cNvSpPr>
            <a:spLocks noGrp="1"/>
          </p:cNvSpPr>
          <p:nvPr>
            <p:ph type="title"/>
          </p:nvPr>
        </p:nvSpPr>
        <p:spPr>
          <a:xfrm>
            <a:off x="46567" y="314325"/>
            <a:ext cx="8161867" cy="762000"/>
          </a:xfrm>
          <a:prstGeom prst="rect">
            <a:avLst/>
          </a:prstGeom>
          <a:noFill/>
          <a:ln w="9525">
            <a:noFill/>
          </a:ln>
        </p:spPr>
        <p:txBody>
          <a:bodyPr anchor="ctr">
            <a:spAutoFit/>
          </a:bodyPr>
          <a:lstStyle/>
          <a:p>
            <a:pPr lvl="0"/>
            <a:r>
              <a:rPr lang="zh-CN" altLang="en-US" dirty="0"/>
              <a:t>单击此处编辑母版</a:t>
            </a:r>
          </a:p>
        </p:txBody>
      </p:sp>
      <p:sp>
        <p:nvSpPr>
          <p:cNvPr id="1030" name="Rectangle 7"/>
          <p:cNvSpPr>
            <a:spLocks noGrp="1"/>
          </p:cNvSpPr>
          <p:nvPr>
            <p:ph type="body"/>
          </p:nvPr>
        </p:nvSpPr>
        <p:spPr>
          <a:xfrm>
            <a:off x="912285" y="1700213"/>
            <a:ext cx="10382249" cy="2393950"/>
          </a:xfrm>
          <a:prstGeom prst="rect">
            <a:avLst/>
          </a:prstGeom>
          <a:noFill/>
          <a:ln w="9525">
            <a:noFill/>
          </a:ln>
        </p:spPr>
        <p:txBody>
          <a:bodyPr anchor="t">
            <a:spAutoFit/>
          </a:bodyPr>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1031" name="Line 12"/>
          <p:cNvSpPr/>
          <p:nvPr/>
        </p:nvSpPr>
        <p:spPr>
          <a:xfrm>
            <a:off x="0" y="1196975"/>
            <a:ext cx="12192000" cy="0"/>
          </a:xfrm>
          <a:prstGeom prst="line">
            <a:avLst/>
          </a:prstGeom>
          <a:ln w="50800" cap="flat" cmpd="sng">
            <a:solidFill>
              <a:srgbClr val="BF2D05"/>
            </a:solidFill>
            <a:prstDash val="solid"/>
            <a:roun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p:pull dir="d"/>
  </p:transition>
  <p:hf sldNum="0" hdr="0" dt="0"/>
  <p:txStyles>
    <p:titleStyle>
      <a:lvl1pPr algn="l" rtl="0" fontAlgn="base">
        <a:spcBef>
          <a:spcPct val="0"/>
        </a:spcBef>
        <a:spcAft>
          <a:spcPct val="0"/>
        </a:spcAft>
        <a:defRPr sz="4400" b="1">
          <a:solidFill>
            <a:srgbClr val="0000FF"/>
          </a:solidFill>
          <a:latin typeface="+mj-lt"/>
          <a:ea typeface="+mj-ea"/>
          <a:cs typeface="+mj-cs"/>
        </a:defRPr>
      </a:lvl1pPr>
      <a:lvl2pPr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2pPr>
      <a:lvl3pPr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3pPr>
      <a:lvl4pPr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4pPr>
      <a:lvl5pPr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5pPr>
      <a:lvl6pPr marL="457200"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6pPr>
      <a:lvl7pPr marL="914400"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7pPr>
      <a:lvl8pPr marL="1371600"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8pPr>
      <a:lvl9pPr marL="1828800"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9pPr>
    </p:titleStyle>
    <p:bodyStyle>
      <a:lvl1pPr marL="342900" indent="-3429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cs typeface="+mn-cs"/>
        </a:defRPr>
      </a:lvl1pPr>
      <a:lvl2pPr marL="742950" indent="-28575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2pPr>
      <a:lvl3pPr marL="11430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3pPr>
      <a:lvl4pPr marL="16002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4pPr>
      <a:lvl5pPr marL="20574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5pPr>
      <a:lvl6pPr marL="25146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6pPr>
      <a:lvl7pPr marL="29718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7pPr>
      <a:lvl8pPr marL="34290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8pPr>
      <a:lvl9pPr marL="38862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8"/>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dt" sz="half" idx="2"/>
          </p:nvPr>
        </p:nvSpPr>
        <p:spPr bwMode="auto">
          <a:xfrm>
            <a:off x="1320800" y="60960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spcBef>
                <a:spcPct val="50000"/>
              </a:spcBef>
              <a:defRPr sz="1400" b="0">
                <a:solidFill>
                  <a:schemeClr val="bg2"/>
                </a:solidFill>
                <a:latin typeface="Arial" panose="020B0604020202020204" pitchFamily="34" charset="0"/>
                <a:ea typeface="宋体" panose="02010600030101010101" pitchFamily="2" charset="-122"/>
              </a:defRPr>
            </a:lvl1pPr>
          </a:lstStyle>
          <a:p>
            <a:pPr>
              <a:defRPr/>
            </a:pPr>
            <a:endParaRPr lang="en-US" altLang="zh-CN" smtClean="0"/>
          </a:p>
        </p:txBody>
      </p:sp>
      <p:sp>
        <p:nvSpPr>
          <p:cNvPr id="1028" name="Rectangle 4"/>
          <p:cNvSpPr>
            <a:spLocks noGrp="1" noChangeArrowheads="1"/>
          </p:cNvSpPr>
          <p:nvPr>
            <p:ph type="ftr" sz="quarter" idx="3"/>
          </p:nvPr>
        </p:nvSpPr>
        <p:spPr bwMode="auto">
          <a:xfrm>
            <a:off x="4572000" y="6096000"/>
            <a:ext cx="3860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a:spcBef>
                <a:spcPct val="50000"/>
              </a:spcBef>
              <a:defRPr sz="1400" b="0">
                <a:solidFill>
                  <a:schemeClr val="bg2"/>
                </a:solidFill>
                <a:latin typeface="Arial" panose="020B0604020202020204" pitchFamily="34" charset="0"/>
                <a:ea typeface="宋体" panose="02010600030101010101" pitchFamily="2" charset="-122"/>
              </a:defRPr>
            </a:lvl1pPr>
          </a:lstStyle>
          <a:p>
            <a:pPr>
              <a:defRPr/>
            </a:pPr>
            <a:r>
              <a:rPr lang="zh-CN" altLang="en-US" smtClean="0"/>
              <a:t>纺织与服装学院教工党支部</a:t>
            </a:r>
            <a:endParaRPr lang="en-US" altLang="zh-CN" smtClean="0"/>
          </a:p>
        </p:txBody>
      </p:sp>
      <p:sp>
        <p:nvSpPr>
          <p:cNvPr id="1029" name="Rectangle 5"/>
          <p:cNvSpPr>
            <a:spLocks noGrp="1" noChangeArrowheads="1"/>
          </p:cNvSpPr>
          <p:nvPr>
            <p:ph type="sldNum" sz="quarter" idx="4"/>
          </p:nvPr>
        </p:nvSpPr>
        <p:spPr bwMode="auto">
          <a:xfrm>
            <a:off x="9144000" y="60960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spcBef>
                <a:spcPct val="50000"/>
              </a:spcBef>
              <a:defRPr sz="1400" b="0">
                <a:solidFill>
                  <a:schemeClr val="bg2"/>
                </a:solidFill>
                <a:latin typeface="Arial" panose="020B0604020202020204" pitchFamily="34" charset="0"/>
                <a:ea typeface="宋体" panose="02010600030101010101" pitchFamily="2" charset="-122"/>
              </a:defRPr>
            </a:lvl1pPr>
          </a:lstStyle>
          <a:p>
            <a:pPr>
              <a:defRPr/>
            </a:pPr>
            <a:endParaRPr lang="en-US" altLang="zh-CN" smtClean="0"/>
          </a:p>
        </p:txBody>
      </p:sp>
      <p:sp>
        <p:nvSpPr>
          <p:cNvPr id="6149" name="Rectangle 6"/>
          <p:cNvSpPr>
            <a:spLocks noGrp="1"/>
          </p:cNvSpPr>
          <p:nvPr>
            <p:ph type="title"/>
          </p:nvPr>
        </p:nvSpPr>
        <p:spPr>
          <a:xfrm>
            <a:off x="46567" y="314325"/>
            <a:ext cx="8161867" cy="762000"/>
          </a:xfrm>
          <a:prstGeom prst="rect">
            <a:avLst/>
          </a:prstGeom>
          <a:noFill/>
          <a:ln w="9525">
            <a:noFill/>
          </a:ln>
        </p:spPr>
        <p:txBody>
          <a:bodyPr anchor="ctr">
            <a:spAutoFit/>
          </a:bodyPr>
          <a:lstStyle/>
          <a:p>
            <a:pPr lvl="0"/>
            <a:r>
              <a:rPr lang="zh-CN" altLang="en-US" dirty="0"/>
              <a:t>单击此处编辑母版</a:t>
            </a:r>
          </a:p>
        </p:txBody>
      </p:sp>
      <p:sp>
        <p:nvSpPr>
          <p:cNvPr id="6150" name="Rectangle 7"/>
          <p:cNvSpPr>
            <a:spLocks noGrp="1"/>
          </p:cNvSpPr>
          <p:nvPr>
            <p:ph type="body"/>
          </p:nvPr>
        </p:nvSpPr>
        <p:spPr>
          <a:xfrm>
            <a:off x="912285" y="1700213"/>
            <a:ext cx="10382249" cy="2393950"/>
          </a:xfrm>
          <a:prstGeom prst="rect">
            <a:avLst/>
          </a:prstGeom>
          <a:noFill/>
          <a:ln w="9525">
            <a:noFill/>
          </a:ln>
        </p:spPr>
        <p:txBody>
          <a:bodyPr anchor="t">
            <a:spAutoFit/>
          </a:bodyPr>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6151" name="Line 12"/>
          <p:cNvSpPr/>
          <p:nvPr/>
        </p:nvSpPr>
        <p:spPr>
          <a:xfrm>
            <a:off x="0" y="1196975"/>
            <a:ext cx="12192000" cy="0"/>
          </a:xfrm>
          <a:prstGeom prst="line">
            <a:avLst/>
          </a:prstGeom>
          <a:ln w="50800" cap="flat" cmpd="sng">
            <a:solidFill>
              <a:srgbClr val="BF2D05"/>
            </a:solidFill>
            <a:prstDash val="solid"/>
            <a:round/>
            <a:headEnd type="none" w="med" len="med"/>
            <a:tailEnd type="none" w="med" len="med"/>
          </a:ln>
        </p:spPr>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60" r:id="rId16"/>
  </p:sldLayoutIdLst>
  <p:transition>
    <p:pull dir="d"/>
  </p:transition>
  <p:hf sldNum="0" hdr="0" dt="0"/>
  <p:txStyles>
    <p:titleStyle>
      <a:lvl1pPr algn="l" rtl="0" fontAlgn="base">
        <a:spcBef>
          <a:spcPct val="0"/>
        </a:spcBef>
        <a:spcAft>
          <a:spcPct val="0"/>
        </a:spcAft>
        <a:defRPr sz="4400" b="1">
          <a:solidFill>
            <a:srgbClr val="0000FF"/>
          </a:solidFill>
          <a:latin typeface="+mj-lt"/>
          <a:ea typeface="+mj-ea"/>
          <a:cs typeface="+mj-cs"/>
        </a:defRPr>
      </a:lvl1pPr>
      <a:lvl2pPr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2pPr>
      <a:lvl3pPr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3pPr>
      <a:lvl4pPr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4pPr>
      <a:lvl5pPr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5pPr>
      <a:lvl6pPr marL="457200"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6pPr>
      <a:lvl7pPr marL="914400"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7pPr>
      <a:lvl8pPr marL="1371600"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8pPr>
      <a:lvl9pPr marL="1828800" algn="l" rtl="0" fontAlgn="base">
        <a:spcBef>
          <a:spcPct val="0"/>
        </a:spcBef>
        <a:spcAft>
          <a:spcPct val="0"/>
        </a:spcAft>
        <a:defRPr sz="4400" b="1">
          <a:solidFill>
            <a:srgbClr val="0000FF"/>
          </a:solidFill>
          <a:latin typeface="Times New Roman" panose="02020603050405020304" pitchFamily="18" charset="0"/>
          <a:ea typeface="黑体" panose="02010609060101010101" pitchFamily="49" charset="-122"/>
        </a:defRPr>
      </a:lvl9pPr>
    </p:titleStyle>
    <p:bodyStyle>
      <a:lvl1pPr marL="342900" indent="-3429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cs typeface="+mn-cs"/>
        </a:defRPr>
      </a:lvl1pPr>
      <a:lvl2pPr marL="742950" indent="-28575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2pPr>
      <a:lvl3pPr marL="11430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3pPr>
      <a:lvl4pPr marL="16002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4pPr>
      <a:lvl5pPr marL="20574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5pPr>
      <a:lvl6pPr marL="25146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6pPr>
      <a:lvl7pPr marL="29718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7pPr>
      <a:lvl8pPr marL="34290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8pPr>
      <a:lvl9pPr marL="3886200" indent="-228600" algn="l" rtl="0" fontAlgn="base">
        <a:spcBef>
          <a:spcPct val="20000"/>
        </a:spcBef>
        <a:spcAft>
          <a:spcPct val="0"/>
        </a:spcAft>
        <a:buClr>
          <a:srgbClr val="F91C05"/>
        </a:buClr>
        <a:buFont typeface="Wingdings" panose="05000000000000000000" pitchFamily="2" charset="2"/>
        <a:buChar char="Ø"/>
        <a:defRPr sz="2600">
          <a:solidFill>
            <a:srgbClr val="0000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58322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media" Target="../media/media1.mp3"/><Relationship Id="rId13" Type="http://schemas.openxmlformats.org/officeDocument/2006/relationships/notesSlide" Target="../notesSlides/notesSlide1.xml"/><Relationship Id="rId18" Type="http://schemas.openxmlformats.org/officeDocument/2006/relationships/image" Target="../media/image8.png"/><Relationship Id="rId3" Type="http://schemas.openxmlformats.org/officeDocument/2006/relationships/tags" Target="../tags/tag3.xml"/><Relationship Id="rId21" Type="http://schemas.openxmlformats.org/officeDocument/2006/relationships/image" Target="../media/image11.png"/><Relationship Id="rId7" Type="http://schemas.openxmlformats.org/officeDocument/2006/relationships/tags" Target="../tags/tag7.xml"/><Relationship Id="rId12" Type="http://schemas.openxmlformats.org/officeDocument/2006/relationships/slideLayout" Target="../slideLayouts/slideLayout35.xml"/><Relationship Id="rId17" Type="http://schemas.openxmlformats.org/officeDocument/2006/relationships/image" Target="../media/image7.png"/><Relationship Id="rId2" Type="http://schemas.openxmlformats.org/officeDocument/2006/relationships/tags" Target="../tags/tag2.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9.xml"/><Relationship Id="rId5" Type="http://schemas.openxmlformats.org/officeDocument/2006/relationships/tags" Target="../tags/tag5.xml"/><Relationship Id="rId15" Type="http://schemas.openxmlformats.org/officeDocument/2006/relationships/image" Target="../media/image5.png"/><Relationship Id="rId10" Type="http://schemas.openxmlformats.org/officeDocument/2006/relationships/tags" Target="../tags/tag8.xml"/><Relationship Id="rId19" Type="http://schemas.openxmlformats.org/officeDocument/2006/relationships/image" Target="../media/image9.png"/><Relationship Id="rId4" Type="http://schemas.openxmlformats.org/officeDocument/2006/relationships/tags" Target="../tags/tag4.xml"/><Relationship Id="rId9" Type="http://schemas.openxmlformats.org/officeDocument/2006/relationships/audio" Target="../media/media1.mp3"/><Relationship Id="rId1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png"/><Relationship Id="rId7"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1.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tags" Target="../tags/tag22.xml"/><Relationship Id="rId18" Type="http://schemas.openxmlformats.org/officeDocument/2006/relationships/tags" Target="../tags/tag27.xml"/><Relationship Id="rId3" Type="http://schemas.openxmlformats.org/officeDocument/2006/relationships/tags" Target="../tags/tag12.xml"/><Relationship Id="rId21" Type="http://schemas.openxmlformats.org/officeDocument/2006/relationships/slideLayout" Target="../slideLayouts/slideLayout13.xml"/><Relationship Id="rId7" Type="http://schemas.openxmlformats.org/officeDocument/2006/relationships/tags" Target="../tags/tag16.xml"/><Relationship Id="rId12" Type="http://schemas.openxmlformats.org/officeDocument/2006/relationships/tags" Target="../tags/tag21.xml"/><Relationship Id="rId17" Type="http://schemas.openxmlformats.org/officeDocument/2006/relationships/tags" Target="../tags/tag26.xml"/><Relationship Id="rId2" Type="http://schemas.openxmlformats.org/officeDocument/2006/relationships/tags" Target="../tags/tag11.xml"/><Relationship Id="rId16" Type="http://schemas.openxmlformats.org/officeDocument/2006/relationships/tags" Target="../tags/tag25.xml"/><Relationship Id="rId20" Type="http://schemas.openxmlformats.org/officeDocument/2006/relationships/tags" Target="../tags/tag29.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5" Type="http://schemas.openxmlformats.org/officeDocument/2006/relationships/tags" Target="../tags/tag24.xml"/><Relationship Id="rId10" Type="http://schemas.openxmlformats.org/officeDocument/2006/relationships/tags" Target="../tags/tag19.xml"/><Relationship Id="rId19" Type="http://schemas.openxmlformats.org/officeDocument/2006/relationships/tags" Target="../tags/tag28.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tags" Target="../tags/tag23.xml"/><Relationship Id="rId2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4.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1.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片 66">
            <a:extLst>
              <a:ext uri="{FF2B5EF4-FFF2-40B4-BE49-F238E27FC236}">
                <a16:creationId xmlns:a16="http://schemas.microsoft.com/office/drawing/2014/main" id="{B54BC2B8-5E69-438E-A827-D18FEA390CEA}"/>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732" y="13967"/>
            <a:ext cx="3862113" cy="1309419"/>
          </a:xfrm>
          <a:prstGeom prst="rect">
            <a:avLst/>
          </a:prstGeom>
        </p:spPr>
      </p:pic>
      <p:grpSp>
        <p:nvGrpSpPr>
          <p:cNvPr id="68" name="组合 67">
            <a:extLst>
              <a:ext uri="{FF2B5EF4-FFF2-40B4-BE49-F238E27FC236}">
                <a16:creationId xmlns:a16="http://schemas.microsoft.com/office/drawing/2014/main" id="{770AD127-4631-4A19-8DF7-323C0554579D}"/>
              </a:ext>
            </a:extLst>
          </p:cNvPr>
          <p:cNvGrpSpPr/>
          <p:nvPr/>
        </p:nvGrpSpPr>
        <p:grpSpPr>
          <a:xfrm>
            <a:off x="0" y="2388841"/>
            <a:ext cx="12192001" cy="4457283"/>
            <a:chOff x="-1" y="3333212"/>
            <a:chExt cx="12192001" cy="3581484"/>
          </a:xfrm>
        </p:grpSpPr>
        <p:pic>
          <p:nvPicPr>
            <p:cNvPr id="69" name="图片 68">
              <a:extLst>
                <a:ext uri="{FF2B5EF4-FFF2-40B4-BE49-F238E27FC236}">
                  <a16:creationId xmlns:a16="http://schemas.microsoft.com/office/drawing/2014/main" id="{CFEE7B8D-BD04-4D7E-B6C9-0E488FD49A0A}"/>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771062" y="4112490"/>
              <a:ext cx="6649877" cy="2491510"/>
            </a:xfrm>
            <a:prstGeom prst="rect">
              <a:avLst/>
            </a:prstGeom>
          </p:spPr>
        </p:pic>
        <p:pic>
          <p:nvPicPr>
            <p:cNvPr id="70" name="图片 69">
              <a:extLst>
                <a:ext uri="{FF2B5EF4-FFF2-40B4-BE49-F238E27FC236}">
                  <a16:creationId xmlns:a16="http://schemas.microsoft.com/office/drawing/2014/main" id="{F1A44273-D0C8-4541-8004-63E733F2AEAD}"/>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b="9154"/>
            <a:stretch/>
          </p:blipFill>
          <p:spPr>
            <a:xfrm>
              <a:off x="-1" y="5150241"/>
              <a:ext cx="12192001" cy="1764455"/>
            </a:xfrm>
            <a:prstGeom prst="rect">
              <a:avLst/>
            </a:prstGeom>
          </p:spPr>
        </p:pic>
        <p:pic>
          <p:nvPicPr>
            <p:cNvPr id="71" name="图片 70">
              <a:extLst>
                <a:ext uri="{FF2B5EF4-FFF2-40B4-BE49-F238E27FC236}">
                  <a16:creationId xmlns:a16="http://schemas.microsoft.com/office/drawing/2014/main" id="{BDA0DDCA-A97D-4C21-9510-C77AC011CF3A}"/>
                </a:ext>
              </a:extLst>
            </p:cNvPr>
            <p:cNvPicPr>
              <a:picLocks noChangeAspect="1"/>
            </p:cNvPicPr>
            <p:nvPr/>
          </p:nvPicPr>
          <p:blipFill rotWithShape="1">
            <a:blip r:embed="rId17">
              <a:extLst>
                <a:ext uri="{28A0092B-C50C-407E-A947-70E740481C1C}">
                  <a14:useLocalDpi xmlns:a14="http://schemas.microsoft.com/office/drawing/2010/main" val="0"/>
                </a:ext>
              </a:extLst>
            </a:blip>
            <a:srcRect r="7722"/>
            <a:stretch/>
          </p:blipFill>
          <p:spPr>
            <a:xfrm>
              <a:off x="9748676" y="3845592"/>
              <a:ext cx="2443324" cy="3012408"/>
            </a:xfrm>
            <a:prstGeom prst="rect">
              <a:avLst/>
            </a:prstGeom>
          </p:spPr>
        </p:pic>
        <p:pic>
          <p:nvPicPr>
            <p:cNvPr id="72" name="图片 71">
              <a:extLst>
                <a:ext uri="{FF2B5EF4-FFF2-40B4-BE49-F238E27FC236}">
                  <a16:creationId xmlns:a16="http://schemas.microsoft.com/office/drawing/2014/main" id="{FCCE983E-BBB7-4D20-B9ED-D2B12A1A852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flipH="1">
              <a:off x="29365" y="3333212"/>
              <a:ext cx="1973944" cy="3258548"/>
            </a:xfrm>
            <a:prstGeom prst="rect">
              <a:avLst/>
            </a:prstGeom>
          </p:spPr>
        </p:pic>
      </p:grpSp>
      <p:pic>
        <p:nvPicPr>
          <p:cNvPr id="6" name="图片 5"/>
          <p:cNvPicPr>
            <a:picLocks noChangeAspect="1"/>
          </p:cNvPicPr>
          <p:nvPr/>
        </p:nvPicPr>
        <p:blipFill rotWithShape="1">
          <a:blip r:embed="rId19" cstate="print">
            <a:extLst>
              <a:ext uri="{28A0092B-C50C-407E-A947-70E740481C1C}">
                <a14:useLocalDpi xmlns:a14="http://schemas.microsoft.com/office/drawing/2010/main" val="0"/>
              </a:ext>
            </a:extLst>
          </a:blip>
          <a:srcRect l="3233" t="12461" r="85986" b="68268"/>
          <a:stretch/>
        </p:blipFill>
        <p:spPr>
          <a:xfrm>
            <a:off x="9320726" y="1220977"/>
            <a:ext cx="972228" cy="868900"/>
          </a:xfrm>
          <a:prstGeom prst="rect">
            <a:avLst/>
          </a:prstGeom>
        </p:spPr>
      </p:pic>
      <p:grpSp>
        <p:nvGrpSpPr>
          <p:cNvPr id="47" name="组合 46">
            <a:extLst>
              <a:ext uri="{FF2B5EF4-FFF2-40B4-BE49-F238E27FC236}">
                <a16:creationId xmlns:a16="http://schemas.microsoft.com/office/drawing/2014/main" id="{20419E73-E7F6-4BE3-BBCE-76191F689028}"/>
              </a:ext>
            </a:extLst>
          </p:cNvPr>
          <p:cNvGrpSpPr/>
          <p:nvPr/>
        </p:nvGrpSpPr>
        <p:grpSpPr>
          <a:xfrm>
            <a:off x="4201002" y="3565147"/>
            <a:ext cx="4536315" cy="461665"/>
            <a:chOff x="3337556" y="3715568"/>
            <a:chExt cx="6176398" cy="615554"/>
          </a:xfrm>
        </p:grpSpPr>
        <p:sp>
          <p:nvSpPr>
            <p:cNvPr id="48" name="圆角矩形 122">
              <a:extLst>
                <a:ext uri="{FF2B5EF4-FFF2-40B4-BE49-F238E27FC236}">
                  <a16:creationId xmlns:a16="http://schemas.microsoft.com/office/drawing/2014/main" id="{5758A862-36E5-4B87-824D-9734DC0EEBDF}"/>
                </a:ext>
              </a:extLst>
            </p:cNvPr>
            <p:cNvSpPr/>
            <p:nvPr/>
          </p:nvSpPr>
          <p:spPr>
            <a:xfrm>
              <a:off x="3435594" y="3746925"/>
              <a:ext cx="6078360" cy="552842"/>
            </a:xfrm>
            <a:prstGeom prst="roundRect">
              <a:avLst>
                <a:gd name="adj" fmla="val 50000"/>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600" b="1" dirty="0">
                <a:solidFill>
                  <a:srgbClr val="F4E5D0"/>
                </a:solidFill>
                <a:effectLst>
                  <a:outerShdw blurRad="50800" dist="38100" dir="5400000" algn="t" rotWithShape="0">
                    <a:prstClr val="black">
                      <a:alpha val="40000"/>
                    </a:prstClr>
                  </a:outerShdw>
                </a:effectLst>
                <a:latin typeface="等线" panose="020F0502020204030204"/>
                <a:ea typeface="等线" panose="02010600030101010101" pitchFamily="2" charset="-122"/>
              </a:endParaRPr>
            </a:p>
          </p:txBody>
        </p:sp>
        <p:sp>
          <p:nvSpPr>
            <p:cNvPr id="49" name="PA_文本框 15">
              <a:extLst>
                <a:ext uri="{FF2B5EF4-FFF2-40B4-BE49-F238E27FC236}">
                  <a16:creationId xmlns:a16="http://schemas.microsoft.com/office/drawing/2014/main" id="{735915FF-D148-4D12-B541-501E9360BA06}"/>
                </a:ext>
              </a:extLst>
            </p:cNvPr>
            <p:cNvSpPr txBox="1"/>
            <p:nvPr>
              <p:custDataLst>
                <p:tags r:id="rId11"/>
              </p:custDataLst>
            </p:nvPr>
          </p:nvSpPr>
          <p:spPr>
            <a:xfrm>
              <a:off x="3337556" y="3715568"/>
              <a:ext cx="6176398" cy="615554"/>
            </a:xfrm>
            <a:prstGeom prst="rect">
              <a:avLst/>
            </a:prstGeom>
            <a:noFill/>
          </p:spPr>
          <p:txBody>
            <a:bodyPr wrap="square" rtlCol="0">
              <a:spAutoFit/>
            </a:bodyPr>
            <a:lstStyle/>
            <a:p>
              <a:pPr algn="ctr" defTabSz="685800" fontAlgn="auto">
                <a:spcBef>
                  <a:spcPts val="0"/>
                </a:spcBef>
                <a:spcAft>
                  <a:spcPts val="0"/>
                </a:spcAft>
              </a:pPr>
              <a:r>
                <a:rPr lang="zh-CN" altLang="en-US" sz="2400" b="1" spc="225">
                  <a:solidFill>
                    <a:srgbClr val="C00000"/>
                  </a:solidFill>
                  <a:latin typeface="黑体" panose="02010609060101010101" pitchFamily="49" charset="-122"/>
                  <a:ea typeface="黑体" panose="02010609060101010101" pitchFamily="49" charset="-122"/>
                </a:rPr>
                <a:t>纺织与服装学院教工党支部</a:t>
              </a:r>
              <a:endParaRPr lang="zh-CN" altLang="en-US" sz="2400" b="1" spc="225" dirty="0">
                <a:solidFill>
                  <a:srgbClr val="C00000"/>
                </a:solidFill>
                <a:latin typeface="黑体" panose="02010609060101010101" pitchFamily="49" charset="-122"/>
                <a:ea typeface="黑体" panose="02010609060101010101" pitchFamily="49" charset="-122"/>
              </a:endParaRPr>
            </a:p>
          </p:txBody>
        </p:sp>
      </p:grpSp>
      <p:pic>
        <p:nvPicPr>
          <p:cNvPr id="50" name="图片 49">
            <a:extLst>
              <a:ext uri="{FF2B5EF4-FFF2-40B4-BE49-F238E27FC236}">
                <a16:creationId xmlns:a16="http://schemas.microsoft.com/office/drawing/2014/main" id="{91F17DDB-2731-47F4-9F99-696818AEDD57}"/>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214970" y="345217"/>
            <a:ext cx="1762062" cy="1831297"/>
          </a:xfrm>
          <a:prstGeom prst="rect">
            <a:avLst/>
          </a:prstGeom>
          <a:effectLst/>
        </p:spPr>
      </p:pic>
      <p:grpSp>
        <p:nvGrpSpPr>
          <p:cNvPr id="51" name="组合 50"/>
          <p:cNvGrpSpPr/>
          <p:nvPr/>
        </p:nvGrpSpPr>
        <p:grpSpPr>
          <a:xfrm>
            <a:off x="1980081" y="2291062"/>
            <a:ext cx="8667750" cy="2169825"/>
            <a:chOff x="902799" y="1056234"/>
            <a:chExt cx="11557000" cy="4331651"/>
          </a:xfrm>
        </p:grpSpPr>
        <p:sp>
          <p:nvSpPr>
            <p:cNvPr id="52" name="TextBox 20">
              <a:extLst>
                <a:ext uri="{FF2B5EF4-FFF2-40B4-BE49-F238E27FC236}">
                  <a16:creationId xmlns:a16="http://schemas.microsoft.com/office/drawing/2014/main" id="{E014B7A0-5296-4339-B978-6EF3A6AE60E9}"/>
                </a:ext>
              </a:extLst>
            </p:cNvPr>
            <p:cNvSpPr txBox="1"/>
            <p:nvPr/>
          </p:nvSpPr>
          <p:spPr>
            <a:xfrm>
              <a:off x="902799" y="1056234"/>
              <a:ext cx="11557000" cy="4331651"/>
            </a:xfrm>
            <a:prstGeom prst="rect">
              <a:avLst/>
            </a:prstGeom>
          </p:spPr>
          <p:txBody>
            <a:bodyPr wrap="square">
              <a:spAutoFit/>
            </a:bodyPr>
            <a:lstStyle>
              <a:defPPr>
                <a:defRPr lang="zh-CN"/>
              </a:defPPr>
              <a:lvl1pPr>
                <a:lnSpc>
                  <a:spcPct val="110000"/>
                </a:lnSpc>
                <a:defRPr sz="8800" b="1" spc="-300">
                  <a:ln w="15875">
                    <a:solidFill>
                      <a:srgbClr val="F8EFE6"/>
                    </a:solidFill>
                  </a:ln>
                  <a:solidFill>
                    <a:schemeClr val="accent1"/>
                  </a:solidFill>
                  <a:effectLst>
                    <a:outerShdw blurRad="76200" dist="38100" dir="5400000" algn="t" rotWithShape="0">
                      <a:prstClr val="black">
                        <a:alpha val="34000"/>
                      </a:prstClr>
                    </a:outerShdw>
                  </a:effectLst>
                  <a:latin typeface="方正粗黑宋简体" panose="02000000000000000000" pitchFamily="2" charset="-122"/>
                  <a:ea typeface="方正粗黑宋简体" panose="02000000000000000000" pitchFamily="2" charset="-122"/>
                  <a:cs typeface="+mn-ea"/>
                </a:defRPr>
              </a:lvl1pPr>
            </a:lstStyle>
            <a:p>
              <a:pPr algn="ctr" defTabSz="685800" fontAlgn="auto">
                <a:lnSpc>
                  <a:spcPct val="90000"/>
                </a:lnSpc>
                <a:spcBef>
                  <a:spcPts val="0"/>
                </a:spcBef>
                <a:spcAft>
                  <a:spcPts val="0"/>
                </a:spcAft>
              </a:pPr>
              <a:endParaRPr lang="zh-CN" altLang="en-US" sz="15000" b="0" spc="0" dirty="0">
                <a:ln w="19050">
                  <a:solidFill>
                    <a:prstClr val="white"/>
                  </a:solidFill>
                </a:ln>
                <a:solidFill>
                  <a:srgbClr val="C00000"/>
                </a:solidFill>
                <a:effectLst>
                  <a:outerShdw blurRad="63500" dist="50800" dir="5400000" algn="tl">
                    <a:srgbClr val="000000">
                      <a:alpha val="40000"/>
                    </a:srgbClr>
                  </a:outerShdw>
                </a:effectLst>
                <a:latin typeface="字魂56号-洪亮毛笔隶书简体" panose="00000500000000000000" pitchFamily="2" charset="-122"/>
                <a:ea typeface="字魂56号-洪亮毛笔隶书简体" panose="00000500000000000000" pitchFamily="2" charset="-122"/>
                <a:sym typeface="+mn-lt"/>
              </a:endParaRPr>
            </a:p>
          </p:txBody>
        </p:sp>
        <p:sp>
          <p:nvSpPr>
            <p:cNvPr id="53" name="PA_文本框 15">
              <a:extLst>
                <a:ext uri="{FF2B5EF4-FFF2-40B4-BE49-F238E27FC236}">
                  <a16:creationId xmlns:a16="http://schemas.microsoft.com/office/drawing/2014/main" id="{BE49B91B-5D29-461E-968F-7583DF2FBE62}"/>
                </a:ext>
              </a:extLst>
            </p:cNvPr>
            <p:cNvSpPr txBox="1"/>
            <p:nvPr>
              <p:custDataLst>
                <p:tags r:id="rId10"/>
              </p:custDataLst>
            </p:nvPr>
          </p:nvSpPr>
          <p:spPr>
            <a:xfrm>
              <a:off x="2070887" y="1448250"/>
              <a:ext cx="10231205" cy="1806390"/>
            </a:xfrm>
            <a:prstGeom prst="rect">
              <a:avLst/>
            </a:prstGeom>
            <a:noFill/>
            <a:effectLst/>
          </p:spPr>
          <p:txBody>
            <a:bodyPr wrap="square" rtlCol="0">
              <a:spAutoFit/>
            </a:bodyPr>
            <a:lstStyle>
              <a:defPPr>
                <a:defRPr lang="zh-CN"/>
              </a:defPPr>
              <a:lvl1pPr algn="ctr">
                <a:lnSpc>
                  <a:spcPct val="120000"/>
                </a:lnSpc>
                <a:defRPr sz="6000">
                  <a:ln>
                    <a:solidFill>
                      <a:schemeClr val="bg1"/>
                    </a:solidFill>
                  </a:ln>
                  <a:solidFill>
                    <a:srgbClr val="DE2800"/>
                  </a:solidFill>
                  <a:effectLst>
                    <a:outerShdw blurRad="76200" dist="50800" dir="5400000" algn="t" rotWithShape="0">
                      <a:schemeClr val="accent1">
                        <a:lumMod val="50000"/>
                        <a:alpha val="85000"/>
                      </a:schemeClr>
                    </a:outerShdw>
                  </a:effectLst>
                  <a:latin typeface="方正兰亭粗黑_GBK" panose="02000000000000000000" pitchFamily="2" charset="-122"/>
                  <a:ea typeface="方正兰亭粗黑_GBK" panose="02000000000000000000" pitchFamily="2" charset="-122"/>
                  <a:cs typeface="+mn-ea"/>
                </a:defRPr>
              </a:lvl1pPr>
            </a:lstStyle>
            <a:p>
              <a:pPr defTabSz="685800" fontAlgn="auto">
                <a:spcBef>
                  <a:spcPts val="0"/>
                </a:spcBef>
                <a:spcAft>
                  <a:spcPts val="0"/>
                </a:spcAft>
              </a:pPr>
              <a:r>
                <a:rPr lang="zh-CN" altLang="en-US" sz="4400" b="1" spc="225">
                  <a:ln w="15875">
                    <a:noFill/>
                  </a:ln>
                  <a:solidFill>
                    <a:srgbClr val="C00000"/>
                  </a:solidFill>
                  <a:effectLst>
                    <a:glow rad="50800">
                      <a:prstClr val="white"/>
                    </a:glow>
                    <a:outerShdw blurRad="38100" dist="38100" dir="2700000" algn="tl">
                      <a:srgbClr val="000000">
                        <a:alpha val="43137"/>
                      </a:srgbClr>
                    </a:outerShdw>
                  </a:effectLst>
                  <a:latin typeface="字魂143号-正酷超级黑" panose="00000500000000000000" pitchFamily="2" charset="-122"/>
                  <a:ea typeface="字魂143号-正酷超级黑" panose="00000500000000000000" pitchFamily="2" charset="-122"/>
                </a:rPr>
                <a:t>学习</a:t>
              </a:r>
              <a:r>
                <a:rPr lang="en-US" altLang="zh-CN" sz="4400" b="1" kern="0">
                  <a:ln cmpd="sng">
                    <a:noFill/>
                    <a:prstDash val="solid"/>
                  </a:ln>
                  <a:solidFill>
                    <a:srgbClr val="C00000"/>
                  </a:solidFill>
                  <a:effectLst/>
                  <a:latin typeface="黑体"/>
                  <a:ea typeface="黑体"/>
                  <a:cs typeface="+mn-cs"/>
                </a:rPr>
                <a:t>《</a:t>
              </a:r>
              <a:r>
                <a:rPr lang="zh-CN" altLang="en-US" sz="4400" b="1" kern="0">
                  <a:ln cmpd="sng">
                    <a:noFill/>
                    <a:prstDash val="solid"/>
                  </a:ln>
                  <a:solidFill>
                    <a:srgbClr val="C00000"/>
                  </a:solidFill>
                  <a:effectLst/>
                  <a:latin typeface="黑体"/>
                  <a:ea typeface="黑体"/>
                  <a:cs typeface="+mn-cs"/>
                </a:rPr>
                <a:t>中华人民共和国民法典</a:t>
              </a:r>
              <a:r>
                <a:rPr lang="en-US" altLang="zh-CN" sz="4400" b="1" kern="0">
                  <a:ln cmpd="sng">
                    <a:noFill/>
                    <a:prstDash val="solid"/>
                  </a:ln>
                  <a:solidFill>
                    <a:srgbClr val="C00000"/>
                  </a:solidFill>
                  <a:effectLst/>
                  <a:latin typeface="黑体"/>
                  <a:ea typeface="黑体"/>
                  <a:cs typeface="+mn-cs"/>
                </a:rPr>
                <a:t>》</a:t>
              </a:r>
              <a:endParaRPr lang="zh-CN" altLang="en-US" sz="4400" b="1" spc="225" dirty="0">
                <a:ln w="15875">
                  <a:noFill/>
                </a:ln>
                <a:solidFill>
                  <a:srgbClr val="C00000"/>
                </a:solidFill>
                <a:effectLst>
                  <a:glow rad="50800">
                    <a:prstClr val="white"/>
                  </a:glow>
                  <a:outerShdw blurRad="38100" dist="38100" dir="2700000" algn="tl">
                    <a:srgbClr val="000000">
                      <a:alpha val="43137"/>
                    </a:srgbClr>
                  </a:outerShdw>
                </a:effectLst>
                <a:latin typeface="字魂143号-正酷超级黑" panose="00000500000000000000" pitchFamily="2" charset="-122"/>
                <a:ea typeface="字魂143号-正酷超级黑" panose="00000500000000000000" pitchFamily="2" charset="-122"/>
              </a:endParaRPr>
            </a:p>
          </p:txBody>
        </p:sp>
      </p:grpSp>
      <p:sp>
        <p:nvSpPr>
          <p:cNvPr id="55" name="PA_五角星 15">
            <a:extLst>
              <a:ext uri="{FF2B5EF4-FFF2-40B4-BE49-F238E27FC236}">
                <a16:creationId xmlns:a16="http://schemas.microsoft.com/office/drawing/2014/main" id="{BD60AA6E-5423-476A-AA2F-CAE0FF8A960D}"/>
              </a:ext>
            </a:extLst>
          </p:cNvPr>
          <p:cNvSpPr/>
          <p:nvPr>
            <p:custDataLst>
              <p:tags r:id="rId1"/>
            </p:custDataLst>
          </p:nvPr>
        </p:nvSpPr>
        <p:spPr>
          <a:xfrm rot="21146867">
            <a:off x="-1257840" y="7874026"/>
            <a:ext cx="967488" cy="96748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a:solidFill>
                <a:prstClr val="white"/>
              </a:solidFill>
              <a:latin typeface="等线" panose="020F0502020204030204"/>
              <a:ea typeface="等线" panose="02010600030101010101" pitchFamily="2" charset="-122"/>
            </a:endParaRPr>
          </a:p>
        </p:txBody>
      </p:sp>
      <p:sp>
        <p:nvSpPr>
          <p:cNvPr id="59" name="PA_五角星 16">
            <a:extLst>
              <a:ext uri="{FF2B5EF4-FFF2-40B4-BE49-F238E27FC236}">
                <a16:creationId xmlns:a16="http://schemas.microsoft.com/office/drawing/2014/main" id="{07EACDE5-D38A-47EB-807D-C542AD70988B}"/>
              </a:ext>
            </a:extLst>
          </p:cNvPr>
          <p:cNvSpPr/>
          <p:nvPr>
            <p:custDataLst>
              <p:tags r:id="rId2"/>
            </p:custDataLst>
          </p:nvPr>
        </p:nvSpPr>
        <p:spPr>
          <a:xfrm rot="21146867">
            <a:off x="-513436" y="7301207"/>
            <a:ext cx="483744" cy="483744"/>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a:solidFill>
                <a:prstClr val="white"/>
              </a:solidFill>
              <a:latin typeface="等线" panose="020F0502020204030204"/>
              <a:ea typeface="等线" panose="02010600030101010101" pitchFamily="2" charset="-122"/>
            </a:endParaRPr>
          </a:p>
        </p:txBody>
      </p:sp>
      <p:sp>
        <p:nvSpPr>
          <p:cNvPr id="60" name="PA_五角星 17">
            <a:extLst>
              <a:ext uri="{FF2B5EF4-FFF2-40B4-BE49-F238E27FC236}">
                <a16:creationId xmlns:a16="http://schemas.microsoft.com/office/drawing/2014/main" id="{64FF18ED-4D35-4B3A-8BD6-4C257A142F05}"/>
              </a:ext>
            </a:extLst>
          </p:cNvPr>
          <p:cNvSpPr/>
          <p:nvPr>
            <p:custDataLst>
              <p:tags r:id="rId3"/>
            </p:custDataLst>
          </p:nvPr>
        </p:nvSpPr>
        <p:spPr>
          <a:xfrm rot="21146867">
            <a:off x="-1302965" y="7029426"/>
            <a:ext cx="483744" cy="483744"/>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a:solidFill>
                <a:prstClr val="white"/>
              </a:solidFill>
              <a:latin typeface="等线" panose="020F0502020204030204"/>
              <a:ea typeface="等线" panose="02010600030101010101" pitchFamily="2" charset="-122"/>
            </a:endParaRPr>
          </a:p>
        </p:txBody>
      </p:sp>
      <p:sp>
        <p:nvSpPr>
          <p:cNvPr id="62" name="PA_五角星 18">
            <a:extLst>
              <a:ext uri="{FF2B5EF4-FFF2-40B4-BE49-F238E27FC236}">
                <a16:creationId xmlns:a16="http://schemas.microsoft.com/office/drawing/2014/main" id="{32D12C95-97F5-46A5-A4E6-5C772F9B98AE}"/>
              </a:ext>
            </a:extLst>
          </p:cNvPr>
          <p:cNvSpPr/>
          <p:nvPr>
            <p:custDataLst>
              <p:tags r:id="rId4"/>
            </p:custDataLst>
          </p:nvPr>
        </p:nvSpPr>
        <p:spPr>
          <a:xfrm rot="21146867">
            <a:off x="-2785442" y="7730008"/>
            <a:ext cx="967488" cy="96748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a:solidFill>
                <a:prstClr val="white"/>
              </a:solidFill>
              <a:latin typeface="等线" panose="020F0502020204030204"/>
              <a:ea typeface="等线" panose="02010600030101010101" pitchFamily="2" charset="-122"/>
            </a:endParaRPr>
          </a:p>
        </p:txBody>
      </p:sp>
      <p:sp>
        <p:nvSpPr>
          <p:cNvPr id="63" name="PA_五角星 19">
            <a:extLst>
              <a:ext uri="{FF2B5EF4-FFF2-40B4-BE49-F238E27FC236}">
                <a16:creationId xmlns:a16="http://schemas.microsoft.com/office/drawing/2014/main" id="{23D6ECB1-6670-4A56-8EA7-5562AEAA5C02}"/>
              </a:ext>
            </a:extLst>
          </p:cNvPr>
          <p:cNvSpPr/>
          <p:nvPr>
            <p:custDataLst>
              <p:tags r:id="rId5"/>
            </p:custDataLst>
          </p:nvPr>
        </p:nvSpPr>
        <p:spPr>
          <a:xfrm rot="21146867">
            <a:off x="-1735363" y="7379270"/>
            <a:ext cx="478040" cy="478040"/>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a:solidFill>
                <a:prstClr val="white"/>
              </a:solidFill>
              <a:latin typeface="等线" panose="020F0502020204030204"/>
              <a:ea typeface="等线" panose="02010600030101010101" pitchFamily="2" charset="-122"/>
            </a:endParaRPr>
          </a:p>
        </p:txBody>
      </p:sp>
      <p:sp>
        <p:nvSpPr>
          <p:cNvPr id="64" name="PA_五角星 14">
            <a:extLst>
              <a:ext uri="{FF2B5EF4-FFF2-40B4-BE49-F238E27FC236}">
                <a16:creationId xmlns:a16="http://schemas.microsoft.com/office/drawing/2014/main" id="{04255933-68B3-4A07-B96B-4E68FC5308DC}"/>
              </a:ext>
            </a:extLst>
          </p:cNvPr>
          <p:cNvSpPr/>
          <p:nvPr>
            <p:custDataLst>
              <p:tags r:id="rId6"/>
            </p:custDataLst>
          </p:nvPr>
        </p:nvSpPr>
        <p:spPr>
          <a:xfrm rot="21146867">
            <a:off x="-3707592" y="5156568"/>
            <a:ext cx="2336218" cy="2336218"/>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a:solidFill>
                <a:prstClr val="white"/>
              </a:solidFill>
              <a:latin typeface="等线" panose="020F0502020204030204"/>
              <a:ea typeface="等线" panose="02010600030101010101" pitchFamily="2" charset="-122"/>
            </a:endParaRPr>
          </a:p>
        </p:txBody>
      </p:sp>
      <p:sp>
        <p:nvSpPr>
          <p:cNvPr id="65" name="PA_五角星 20">
            <a:extLst>
              <a:ext uri="{FF2B5EF4-FFF2-40B4-BE49-F238E27FC236}">
                <a16:creationId xmlns:a16="http://schemas.microsoft.com/office/drawing/2014/main" id="{E2C030C1-2369-4F82-846A-3E1BB0F69407}"/>
              </a:ext>
            </a:extLst>
          </p:cNvPr>
          <p:cNvSpPr/>
          <p:nvPr>
            <p:custDataLst>
              <p:tags r:id="rId7"/>
            </p:custDataLst>
          </p:nvPr>
        </p:nvSpPr>
        <p:spPr>
          <a:xfrm rot="21146867">
            <a:off x="-541805" y="5426774"/>
            <a:ext cx="2323549" cy="2232732"/>
          </a:xfrm>
          <a:prstGeom prst="star5">
            <a:avLst/>
          </a:prstGeom>
          <a:gradFill flip="none" rotWithShape="1">
            <a:gsLst>
              <a:gs pos="46000">
                <a:srgbClr val="FFFF00"/>
              </a:gs>
              <a:gs pos="2000">
                <a:srgbClr val="FFC000"/>
              </a:gs>
              <a:gs pos="95000">
                <a:srgbClr val="C00000"/>
              </a:gs>
            </a:gsLst>
            <a:path path="circle">
              <a:fillToRect r="100000" b="100000"/>
            </a:path>
            <a:tileRect l="-100000" t="-100000"/>
          </a:gradFill>
          <a:ln>
            <a:noFill/>
          </a:ln>
          <a:effectLst>
            <a:glow rad="1828800">
              <a:srgbClr val="FFFF00">
                <a:alpha val="23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a:solidFill>
                <a:prstClr val="white"/>
              </a:solidFill>
              <a:latin typeface="等线" panose="020F0502020204030204"/>
              <a:ea typeface="等线" panose="02010600030101010101" pitchFamily="2" charset="-122"/>
            </a:endParaRPr>
          </a:p>
        </p:txBody>
      </p:sp>
      <p:pic>
        <p:nvPicPr>
          <p:cNvPr id="66" name="大气史诗">
            <a:hlinkClick r:id="" action="ppaction://media"/>
          </p:cNvPr>
          <p:cNvPicPr>
            <a:picLocks noChangeAspect="1"/>
          </p:cNvPicPr>
          <p:nvPr>
            <a:audioFile r:link="rId9"/>
            <p:extLst>
              <p:ext uri="{DAA4B4D4-6D71-4841-9C94-3DE7FCFB9230}">
                <p14:media xmlns:p14="http://schemas.microsoft.com/office/powerpoint/2010/main" r:embed="rId8"/>
              </p:ext>
            </p:extLst>
          </p:nvPr>
        </p:nvPicPr>
        <p:blipFill>
          <a:blip r:embed="rId21"/>
          <a:stretch>
            <a:fillRect/>
          </a:stretch>
        </p:blipFill>
        <p:spPr>
          <a:xfrm>
            <a:off x="12445604" y="628650"/>
            <a:ext cx="457200" cy="457200"/>
          </a:xfrm>
          <a:prstGeom prst="rect">
            <a:avLst/>
          </a:prstGeom>
        </p:spPr>
      </p:pic>
      <p:sp>
        <p:nvSpPr>
          <p:cNvPr id="2" name="文本框 1"/>
          <p:cNvSpPr txBox="1"/>
          <p:nvPr/>
        </p:nvSpPr>
        <p:spPr>
          <a:xfrm>
            <a:off x="9226703" y="4300632"/>
            <a:ext cx="1743636" cy="369332"/>
          </a:xfrm>
          <a:prstGeom prst="rect">
            <a:avLst/>
          </a:prstGeom>
          <a:noFill/>
        </p:spPr>
        <p:txBody>
          <a:bodyPr wrap="square" rtlCol="0">
            <a:spAutoFit/>
          </a:bodyPr>
          <a:lstStyle/>
          <a:p>
            <a:r>
              <a:rPr lang="en-US" altLang="zh-CN" b="1" smtClean="0">
                <a:solidFill>
                  <a:schemeClr val="tx1">
                    <a:lumMod val="95000"/>
                    <a:lumOff val="5000"/>
                  </a:schemeClr>
                </a:solidFill>
                <a:latin typeface="华文隶书" panose="02010800040101010101" pitchFamily="2" charset="-122"/>
                <a:ea typeface="华文隶书" panose="02010800040101010101" pitchFamily="2" charset="-122"/>
              </a:rPr>
              <a:t>2021</a:t>
            </a:r>
            <a:r>
              <a:rPr lang="zh-CN" altLang="en-US" b="1" smtClean="0">
                <a:solidFill>
                  <a:schemeClr val="tx1">
                    <a:lumMod val="95000"/>
                    <a:lumOff val="5000"/>
                  </a:schemeClr>
                </a:solidFill>
                <a:latin typeface="华文隶书" panose="02010800040101010101" pitchFamily="2" charset="-122"/>
                <a:ea typeface="华文隶书" panose="02010800040101010101" pitchFamily="2" charset="-122"/>
              </a:rPr>
              <a:t>年</a:t>
            </a:r>
            <a:r>
              <a:rPr lang="en-US" altLang="zh-CN" b="1" smtClean="0">
                <a:solidFill>
                  <a:schemeClr val="tx1">
                    <a:lumMod val="95000"/>
                    <a:lumOff val="5000"/>
                  </a:schemeClr>
                </a:solidFill>
                <a:latin typeface="华文隶书" panose="02010800040101010101" pitchFamily="2" charset="-122"/>
                <a:ea typeface="华文隶书" panose="02010800040101010101" pitchFamily="2" charset="-122"/>
              </a:rPr>
              <a:t>1</a:t>
            </a:r>
            <a:r>
              <a:rPr lang="zh-CN" altLang="en-US" b="1" smtClean="0">
                <a:solidFill>
                  <a:schemeClr val="tx1">
                    <a:lumMod val="95000"/>
                    <a:lumOff val="5000"/>
                  </a:schemeClr>
                </a:solidFill>
                <a:latin typeface="华文隶书" panose="02010800040101010101" pitchFamily="2" charset="-122"/>
                <a:ea typeface="华文隶书" panose="02010800040101010101" pitchFamily="2" charset="-122"/>
              </a:rPr>
              <a:t>月</a:t>
            </a:r>
            <a:r>
              <a:rPr lang="en-US" altLang="zh-CN" b="1" smtClean="0">
                <a:solidFill>
                  <a:schemeClr val="tx1">
                    <a:lumMod val="95000"/>
                    <a:lumOff val="5000"/>
                  </a:schemeClr>
                </a:solidFill>
                <a:latin typeface="华文隶书" panose="02010800040101010101" pitchFamily="2" charset="-122"/>
                <a:ea typeface="华文隶书" panose="02010800040101010101" pitchFamily="2" charset="-122"/>
              </a:rPr>
              <a:t>5</a:t>
            </a:r>
            <a:r>
              <a:rPr lang="zh-CN" altLang="en-US" b="1" smtClean="0">
                <a:solidFill>
                  <a:schemeClr val="tx1">
                    <a:lumMod val="95000"/>
                    <a:lumOff val="5000"/>
                  </a:schemeClr>
                </a:solidFill>
                <a:latin typeface="华文隶书" panose="02010800040101010101" pitchFamily="2" charset="-122"/>
                <a:ea typeface="华文隶书" panose="02010800040101010101" pitchFamily="2" charset="-122"/>
              </a:rPr>
              <a:t>日</a:t>
            </a:r>
            <a:endParaRPr lang="zh-CN" altLang="en-US" b="1">
              <a:solidFill>
                <a:schemeClr val="tx1">
                  <a:lumMod val="95000"/>
                  <a:lumOff val="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421511637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6"/>
                                        </p:tgtEl>
                                      </p:cBhvr>
                                    </p:cmd>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1000"/>
                                        <p:tgtEl>
                                          <p:spTgt spid="68"/>
                                        </p:tgtEl>
                                      </p:cBhvr>
                                    </p:animEffect>
                                    <p:anim calcmode="lin" valueType="num">
                                      <p:cBhvr>
                                        <p:cTn id="11" dur="1000" fill="hold"/>
                                        <p:tgtEl>
                                          <p:spTgt spid="68"/>
                                        </p:tgtEl>
                                        <p:attrNameLst>
                                          <p:attrName>ppt_x</p:attrName>
                                        </p:attrNameLst>
                                      </p:cBhvr>
                                      <p:tavLst>
                                        <p:tav tm="0">
                                          <p:val>
                                            <p:strVal val="#ppt_x"/>
                                          </p:val>
                                        </p:tav>
                                        <p:tav tm="100000">
                                          <p:val>
                                            <p:strVal val="#ppt_x"/>
                                          </p:val>
                                        </p:tav>
                                      </p:tavLst>
                                    </p:anim>
                                    <p:anim calcmode="lin" valueType="num">
                                      <p:cBhvr>
                                        <p:cTn id="12" dur="1000" fill="hold"/>
                                        <p:tgtEl>
                                          <p:spTgt spid="68"/>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wipe(left)">
                                      <p:cBhvr>
                                        <p:cTn id="16" dur="750"/>
                                        <p:tgtEl>
                                          <p:spTgt spid="67"/>
                                        </p:tgtEl>
                                      </p:cBhvr>
                                    </p:animEffect>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Effect transition="in" filter="fade">
                                      <p:cBhvr>
                                        <p:cTn id="27" dur="500"/>
                                        <p:tgtEl>
                                          <p:spTgt spid="50"/>
                                        </p:tgtEl>
                                      </p:cBhvr>
                                    </p:animEffect>
                                  </p:childTnLst>
                                </p:cTn>
                              </p:par>
                              <p:par>
                                <p:cTn id="28" presetID="53" presetClass="entr" presetSubtype="16" fill="hold" nodeType="withEffect">
                                  <p:stCondLst>
                                    <p:cond delay="500"/>
                                  </p:stCondLst>
                                  <p:childTnLst>
                                    <p:set>
                                      <p:cBhvr>
                                        <p:cTn id="29" dur="1" fill="hold">
                                          <p:stCondLst>
                                            <p:cond delay="0"/>
                                          </p:stCondLst>
                                        </p:cTn>
                                        <p:tgtEl>
                                          <p:spTgt spid="51"/>
                                        </p:tgtEl>
                                        <p:attrNameLst>
                                          <p:attrName>style.visibility</p:attrName>
                                        </p:attrNameLst>
                                      </p:cBhvr>
                                      <p:to>
                                        <p:strVal val="visible"/>
                                      </p:to>
                                    </p:set>
                                    <p:anim calcmode="lin" valueType="num">
                                      <p:cBhvr>
                                        <p:cTn id="30" dur="1750" fill="hold"/>
                                        <p:tgtEl>
                                          <p:spTgt spid="51"/>
                                        </p:tgtEl>
                                        <p:attrNameLst>
                                          <p:attrName>ppt_w</p:attrName>
                                        </p:attrNameLst>
                                      </p:cBhvr>
                                      <p:tavLst>
                                        <p:tav tm="0">
                                          <p:val>
                                            <p:fltVal val="0"/>
                                          </p:val>
                                        </p:tav>
                                        <p:tav tm="100000">
                                          <p:val>
                                            <p:strVal val="#ppt_w"/>
                                          </p:val>
                                        </p:tav>
                                      </p:tavLst>
                                    </p:anim>
                                    <p:anim calcmode="lin" valueType="num">
                                      <p:cBhvr>
                                        <p:cTn id="31" dur="1750" fill="hold"/>
                                        <p:tgtEl>
                                          <p:spTgt spid="51"/>
                                        </p:tgtEl>
                                        <p:attrNameLst>
                                          <p:attrName>ppt_h</p:attrName>
                                        </p:attrNameLst>
                                      </p:cBhvr>
                                      <p:tavLst>
                                        <p:tav tm="0">
                                          <p:val>
                                            <p:fltVal val="0"/>
                                          </p:val>
                                        </p:tav>
                                        <p:tav tm="100000">
                                          <p:val>
                                            <p:strVal val="#ppt_h"/>
                                          </p:val>
                                        </p:tav>
                                      </p:tavLst>
                                    </p:anim>
                                    <p:animEffect transition="in" filter="fade">
                                      <p:cBhvr>
                                        <p:cTn id="32" dur="1750"/>
                                        <p:tgtEl>
                                          <p:spTgt spid="51"/>
                                        </p:tgtEl>
                                      </p:cBhvr>
                                    </p:animEffect>
                                  </p:childTnLst>
                                </p:cTn>
                              </p:par>
                              <p:par>
                                <p:cTn id="33" presetID="6" presetClass="emph" presetSubtype="0" autoRev="1" fill="hold" nodeType="withEffect">
                                  <p:stCondLst>
                                    <p:cond delay="2250"/>
                                  </p:stCondLst>
                                  <p:childTnLst>
                                    <p:animScale>
                                      <p:cBhvr>
                                        <p:cTn id="34" dur="1250" fill="hold"/>
                                        <p:tgtEl>
                                          <p:spTgt spid="51"/>
                                        </p:tgtEl>
                                      </p:cBhvr>
                                      <p:by x="120000" y="120000"/>
                                    </p:animScale>
                                  </p:childTnLst>
                                </p:cTn>
                              </p:par>
                              <p:par>
                                <p:cTn id="35" presetID="16" presetClass="entr" presetSubtype="21" fill="hold" nodeType="withEffect">
                                  <p:stCondLst>
                                    <p:cond delay="5000"/>
                                  </p:stCondLst>
                                  <p:childTnLst>
                                    <p:set>
                                      <p:cBhvr>
                                        <p:cTn id="36" dur="1" fill="hold">
                                          <p:stCondLst>
                                            <p:cond delay="0"/>
                                          </p:stCondLst>
                                        </p:cTn>
                                        <p:tgtEl>
                                          <p:spTgt spid="47"/>
                                        </p:tgtEl>
                                        <p:attrNameLst>
                                          <p:attrName>style.visibility</p:attrName>
                                        </p:attrNameLst>
                                      </p:cBhvr>
                                      <p:to>
                                        <p:strVal val="visible"/>
                                      </p:to>
                                    </p:set>
                                    <p:animEffect transition="in" filter="barn(inVertical)">
                                      <p:cBhvr>
                                        <p:cTn id="37" dur="750"/>
                                        <p:tgtEl>
                                          <p:spTgt spid="47"/>
                                        </p:tgtEl>
                                      </p:cBhvr>
                                    </p:animEffect>
                                  </p:childTnLst>
                                </p:cTn>
                              </p:par>
                              <p:par>
                                <p:cTn id="38" presetID="0" presetClass="path" presetSubtype="0" accel="50000" decel="50000" fill="hold" grpId="0" nodeType="withEffect">
                                  <p:stCondLst>
                                    <p:cond delay="1750"/>
                                  </p:stCondLst>
                                  <p:childTnLst>
                                    <p:animMotion origin="layout" path="M 1.11111E-6 -0.00056 C 0.56389 -0.13611 1.57708 -0.82556 1.18611 -1.34028 C 0.79549 -1.85667 0.10694 -1.30472 0.79444 -0.48278 " pathEditMode="relative" rAng="0" ptsTypes="sss">
                                      <p:cBhvr>
                                        <p:cTn id="39" dur="5000" fill="hold"/>
                                        <p:tgtEl>
                                          <p:spTgt spid="64"/>
                                        </p:tgtEl>
                                        <p:attrNameLst>
                                          <p:attrName>ppt_x</p:attrName>
                                          <p:attrName>ppt_y</p:attrName>
                                        </p:attrNameLst>
                                      </p:cBhvr>
                                      <p:rCtr x="78854" y="-92806"/>
                                    </p:animMotion>
                                  </p:childTnLst>
                                </p:cTn>
                              </p:par>
                              <p:par>
                                <p:cTn id="40" presetID="8" presetClass="emph" presetSubtype="0" repeatCount="2000" fill="hold" grpId="1" nodeType="withEffect">
                                  <p:stCondLst>
                                    <p:cond delay="1250"/>
                                  </p:stCondLst>
                                  <p:childTnLst>
                                    <p:animRot by="21600000">
                                      <p:cBhvr>
                                        <p:cTn id="41" dur="1750" fill="hold"/>
                                        <p:tgtEl>
                                          <p:spTgt spid="64"/>
                                        </p:tgtEl>
                                        <p:attrNameLst>
                                          <p:attrName>r</p:attrName>
                                        </p:attrNameLst>
                                      </p:cBhvr>
                                    </p:animRot>
                                  </p:childTnLst>
                                </p:cTn>
                              </p:par>
                              <p:par>
                                <p:cTn id="42" presetID="6" presetClass="emph" presetSubtype="0" decel="32000" fill="hold" grpId="2" nodeType="withEffect">
                                  <p:stCondLst>
                                    <p:cond delay="4500"/>
                                  </p:stCondLst>
                                  <p:childTnLst>
                                    <p:animScale>
                                      <p:cBhvr>
                                        <p:cTn id="43" dur="1500" fill="hold"/>
                                        <p:tgtEl>
                                          <p:spTgt spid="64"/>
                                        </p:tgtEl>
                                      </p:cBhvr>
                                      <p:by x="750000" y="750000"/>
                                    </p:animScale>
                                  </p:childTnLst>
                                </p:cTn>
                              </p:par>
                              <p:par>
                                <p:cTn id="44" presetID="10" presetClass="exit" presetSubtype="0" fill="hold" grpId="3" nodeType="withEffect">
                                  <p:stCondLst>
                                    <p:cond delay="5000"/>
                                  </p:stCondLst>
                                  <p:childTnLst>
                                    <p:animEffect transition="out" filter="fade">
                                      <p:cBhvr>
                                        <p:cTn id="45" dur="1000"/>
                                        <p:tgtEl>
                                          <p:spTgt spid="64"/>
                                        </p:tgtEl>
                                      </p:cBhvr>
                                    </p:animEffect>
                                    <p:set>
                                      <p:cBhvr>
                                        <p:cTn id="46" dur="1" fill="hold">
                                          <p:stCondLst>
                                            <p:cond delay="999"/>
                                          </p:stCondLst>
                                        </p:cTn>
                                        <p:tgtEl>
                                          <p:spTgt spid="64"/>
                                        </p:tgtEl>
                                        <p:attrNameLst>
                                          <p:attrName>style.visibility</p:attrName>
                                        </p:attrNameLst>
                                      </p:cBhvr>
                                      <p:to>
                                        <p:strVal val="hidden"/>
                                      </p:to>
                                    </p:set>
                                  </p:childTnLst>
                                </p:cTn>
                              </p:par>
                              <p:par>
                                <p:cTn id="47" presetID="0" presetClass="path" presetSubtype="0" accel="50000" decel="50000" fill="hold" grpId="0" nodeType="withEffect">
                                  <p:stCondLst>
                                    <p:cond delay="250"/>
                                  </p:stCondLst>
                                  <p:childTnLst>
                                    <p:animMotion origin="layout" path="M -2.77778E-6 4.44444E-6 C 0.19688 -0.005 1.09705 -0.51639 1.13316 -1.40306 " pathEditMode="relative" rAng="0" ptsTypes="ss">
                                      <p:cBhvr>
                                        <p:cTn id="48" dur="2000" fill="hold"/>
                                        <p:tgtEl>
                                          <p:spTgt spid="55"/>
                                        </p:tgtEl>
                                        <p:attrNameLst>
                                          <p:attrName>ppt_x</p:attrName>
                                          <p:attrName>ppt_y</p:attrName>
                                        </p:attrNameLst>
                                      </p:cBhvr>
                                      <p:rCtr x="56649" y="-70167"/>
                                    </p:animMotion>
                                  </p:childTnLst>
                                </p:cTn>
                              </p:par>
                              <p:par>
                                <p:cTn id="49" presetID="8" presetClass="emph" presetSubtype="0" fill="hold" grpId="1" nodeType="withEffect">
                                  <p:stCondLst>
                                    <p:cond delay="250"/>
                                  </p:stCondLst>
                                  <p:childTnLst>
                                    <p:animRot by="21600000">
                                      <p:cBhvr>
                                        <p:cTn id="50" dur="3500" fill="hold"/>
                                        <p:tgtEl>
                                          <p:spTgt spid="55"/>
                                        </p:tgtEl>
                                        <p:attrNameLst>
                                          <p:attrName>r</p:attrName>
                                        </p:attrNameLst>
                                      </p:cBhvr>
                                    </p:animRot>
                                  </p:childTnLst>
                                </p:cTn>
                              </p:par>
                              <p:par>
                                <p:cTn id="51" presetID="0" presetClass="path" presetSubtype="0" accel="50000" decel="50000" fill="hold" grpId="0" nodeType="withEffect">
                                  <p:stCondLst>
                                    <p:cond delay="500"/>
                                  </p:stCondLst>
                                  <p:childTnLst>
                                    <p:animMotion origin="layout" path="M -0.00069 0.02278 C 0.20469 0.01833 1.06146 -0.455 1.09896 -1.26833 " pathEditMode="relative" rAng="0" ptsTypes="ss">
                                      <p:cBhvr>
                                        <p:cTn id="52" dur="2000" fill="hold"/>
                                        <p:tgtEl>
                                          <p:spTgt spid="59"/>
                                        </p:tgtEl>
                                        <p:attrNameLst>
                                          <p:attrName>ppt_x</p:attrName>
                                          <p:attrName>ppt_y</p:attrName>
                                        </p:attrNameLst>
                                      </p:cBhvr>
                                      <p:rCtr x="54983" y="-64556"/>
                                    </p:animMotion>
                                  </p:childTnLst>
                                </p:cTn>
                              </p:par>
                              <p:par>
                                <p:cTn id="53" presetID="8" presetClass="emph" presetSubtype="0" fill="hold" grpId="1" nodeType="withEffect">
                                  <p:stCondLst>
                                    <p:cond delay="500"/>
                                  </p:stCondLst>
                                  <p:childTnLst>
                                    <p:animRot by="21600000">
                                      <p:cBhvr>
                                        <p:cTn id="54" dur="4500" fill="hold"/>
                                        <p:tgtEl>
                                          <p:spTgt spid="59"/>
                                        </p:tgtEl>
                                        <p:attrNameLst>
                                          <p:attrName>r</p:attrName>
                                        </p:attrNameLst>
                                      </p:cBhvr>
                                    </p:animRot>
                                  </p:childTnLst>
                                </p:cTn>
                              </p:par>
                              <p:par>
                                <p:cTn id="55" presetID="0" presetClass="path" presetSubtype="0" accel="50000" decel="50000" fill="hold" grpId="0" nodeType="withEffect">
                                  <p:stCondLst>
                                    <p:cond delay="750"/>
                                  </p:stCondLst>
                                  <p:childTnLst>
                                    <p:animMotion origin="layout" path="M -3.33333E-6 2.22222E-6 C 0.20834 -0.005 1.16129 -0.51584 1.19948 -1.40195 " pathEditMode="relative" rAng="0" ptsTypes="ss">
                                      <p:cBhvr>
                                        <p:cTn id="56" dur="2000" fill="hold"/>
                                        <p:tgtEl>
                                          <p:spTgt spid="60"/>
                                        </p:tgtEl>
                                        <p:attrNameLst>
                                          <p:attrName>ppt_x</p:attrName>
                                          <p:attrName>ppt_y</p:attrName>
                                        </p:attrNameLst>
                                      </p:cBhvr>
                                      <p:rCtr x="59965" y="-70111"/>
                                    </p:animMotion>
                                  </p:childTnLst>
                                </p:cTn>
                              </p:par>
                              <p:par>
                                <p:cTn id="57" presetID="8" presetClass="emph" presetSubtype="0" fill="hold" grpId="1" nodeType="withEffect">
                                  <p:stCondLst>
                                    <p:cond delay="750"/>
                                  </p:stCondLst>
                                  <p:childTnLst>
                                    <p:animRot by="21600000">
                                      <p:cBhvr>
                                        <p:cTn id="58" dur="3500" fill="hold"/>
                                        <p:tgtEl>
                                          <p:spTgt spid="60"/>
                                        </p:tgtEl>
                                        <p:attrNameLst>
                                          <p:attrName>r</p:attrName>
                                        </p:attrNameLst>
                                      </p:cBhvr>
                                    </p:animRot>
                                  </p:childTnLst>
                                </p:cTn>
                              </p:par>
                              <p:par>
                                <p:cTn id="59" presetID="0" presetClass="path" presetSubtype="0" accel="50000" decel="50000" fill="hold" grpId="0" nodeType="withEffect">
                                  <p:stCondLst>
                                    <p:cond delay="1000"/>
                                  </p:stCondLst>
                                  <p:childTnLst>
                                    <p:animMotion origin="layout" path="M -3.88889E-6 -0.00028 C 0.19688 -0.005 1.17952 -0.51222 1.21563 -1.39889 " pathEditMode="relative" rAng="0" ptsTypes="ss">
                                      <p:cBhvr>
                                        <p:cTn id="60" dur="2000" fill="hold"/>
                                        <p:tgtEl>
                                          <p:spTgt spid="62"/>
                                        </p:tgtEl>
                                        <p:attrNameLst>
                                          <p:attrName>ppt_x</p:attrName>
                                          <p:attrName>ppt_y</p:attrName>
                                        </p:attrNameLst>
                                      </p:cBhvr>
                                      <p:rCtr x="60781" y="-69917"/>
                                    </p:animMotion>
                                  </p:childTnLst>
                                </p:cTn>
                              </p:par>
                              <p:par>
                                <p:cTn id="61" presetID="8" presetClass="emph" presetSubtype="0" fill="hold" grpId="1" nodeType="withEffect">
                                  <p:stCondLst>
                                    <p:cond delay="1000"/>
                                  </p:stCondLst>
                                  <p:childTnLst>
                                    <p:animRot by="21600000">
                                      <p:cBhvr>
                                        <p:cTn id="62" dur="4500" fill="hold"/>
                                        <p:tgtEl>
                                          <p:spTgt spid="62"/>
                                        </p:tgtEl>
                                        <p:attrNameLst>
                                          <p:attrName>r</p:attrName>
                                        </p:attrNameLst>
                                      </p:cBhvr>
                                    </p:animRot>
                                  </p:childTnLst>
                                </p:cTn>
                              </p:par>
                              <p:par>
                                <p:cTn id="63" presetID="0" presetClass="path" presetSubtype="0" accel="50000" decel="50000" fill="hold" grpId="0" nodeType="withEffect">
                                  <p:stCondLst>
                                    <p:cond delay="2000"/>
                                  </p:stCondLst>
                                  <p:childTnLst>
                                    <p:animMotion origin="layout" path="M 1.66667E-6 4.44444E-6 C 0.19687 -0.005 1.12743 -0.44139 1.16354 -1.32806 " pathEditMode="relative" rAng="0" ptsTypes="ss">
                                      <p:cBhvr>
                                        <p:cTn id="64" dur="2000" fill="hold"/>
                                        <p:tgtEl>
                                          <p:spTgt spid="63"/>
                                        </p:tgtEl>
                                        <p:attrNameLst>
                                          <p:attrName>ppt_x</p:attrName>
                                          <p:attrName>ppt_y</p:attrName>
                                        </p:attrNameLst>
                                      </p:cBhvr>
                                      <p:rCtr x="58177" y="-66417"/>
                                    </p:animMotion>
                                  </p:childTnLst>
                                </p:cTn>
                              </p:par>
                              <p:par>
                                <p:cTn id="65" presetID="8" presetClass="emph" presetSubtype="0" fill="hold" grpId="1" nodeType="withEffect">
                                  <p:stCondLst>
                                    <p:cond delay="1250"/>
                                  </p:stCondLst>
                                  <p:childTnLst>
                                    <p:animRot by="21600000">
                                      <p:cBhvr>
                                        <p:cTn id="66" dur="4500" fill="hold"/>
                                        <p:tgtEl>
                                          <p:spTgt spid="63"/>
                                        </p:tgtEl>
                                        <p:attrNameLst>
                                          <p:attrName>r</p:attrName>
                                        </p:attrNameLst>
                                      </p:cBhvr>
                                    </p:animRot>
                                  </p:childTnLst>
                                </p:cTn>
                              </p:par>
                              <p:par>
                                <p:cTn id="67" presetID="0" presetClass="path" presetSubtype="0" accel="50000" decel="50000" fill="hold" grpId="0" nodeType="withEffect">
                                  <p:stCondLst>
                                    <p:cond delay="1250"/>
                                  </p:stCondLst>
                                  <p:childTnLst>
                                    <p:animMotion origin="layout" path="M 1.11111E-6 -0.00056 C 0.56389 -0.13611 1.57708 -0.82556 1.18611 -1.34028 C 0.79549 -1.85667 0.10694 -1.30472 0.79444 -0.48278 " pathEditMode="relative" rAng="0" ptsTypes="sss">
                                      <p:cBhvr>
                                        <p:cTn id="68" dur="5000" fill="hold"/>
                                        <p:tgtEl>
                                          <p:spTgt spid="65"/>
                                        </p:tgtEl>
                                        <p:attrNameLst>
                                          <p:attrName>ppt_x</p:attrName>
                                          <p:attrName>ppt_y</p:attrName>
                                        </p:attrNameLst>
                                      </p:cBhvr>
                                      <p:rCtr x="78854" y="-92806"/>
                                    </p:animMotion>
                                  </p:childTnLst>
                                </p:cTn>
                              </p:par>
                              <p:par>
                                <p:cTn id="69" presetID="8" presetClass="emph" presetSubtype="0" repeatCount="2000" fill="hold" grpId="1" nodeType="withEffect">
                                  <p:stCondLst>
                                    <p:cond delay="750"/>
                                  </p:stCondLst>
                                  <p:childTnLst>
                                    <p:animRot by="21600000">
                                      <p:cBhvr>
                                        <p:cTn id="70" dur="1750" fill="hold"/>
                                        <p:tgtEl>
                                          <p:spTgt spid="65"/>
                                        </p:tgtEl>
                                        <p:attrNameLst>
                                          <p:attrName>r</p:attrName>
                                        </p:attrNameLst>
                                      </p:cBhvr>
                                    </p:animRot>
                                  </p:childTnLst>
                                </p:cTn>
                              </p:par>
                              <p:par>
                                <p:cTn id="71" presetID="6" presetClass="emph" presetSubtype="0" decel="32000" fill="hold" grpId="2" nodeType="withEffect">
                                  <p:stCondLst>
                                    <p:cond delay="1250"/>
                                  </p:stCondLst>
                                  <p:childTnLst>
                                    <p:animScale>
                                      <p:cBhvr>
                                        <p:cTn id="72" dur="1500" fill="hold"/>
                                        <p:tgtEl>
                                          <p:spTgt spid="65"/>
                                        </p:tgtEl>
                                      </p:cBhvr>
                                      <p:by x="750000" y="750000"/>
                                    </p:animScale>
                                  </p:childTnLst>
                                </p:cTn>
                              </p:par>
                              <p:par>
                                <p:cTn id="73" presetID="10" presetClass="exit" presetSubtype="0" fill="hold" grpId="3" nodeType="withEffect">
                                  <p:stCondLst>
                                    <p:cond delay="750"/>
                                  </p:stCondLst>
                                  <p:childTnLst>
                                    <p:animEffect transition="out" filter="fade">
                                      <p:cBhvr>
                                        <p:cTn id="74" dur="1000"/>
                                        <p:tgtEl>
                                          <p:spTgt spid="65"/>
                                        </p:tgtEl>
                                      </p:cBhvr>
                                    </p:animEffect>
                                    <p:set>
                                      <p:cBhvr>
                                        <p:cTn id="75" dur="1" fill="hold">
                                          <p:stCondLst>
                                            <p:cond delay="999"/>
                                          </p:stCondLst>
                                        </p:cTn>
                                        <p:tgtEl>
                                          <p:spTgt spid="65"/>
                                        </p:tgtEl>
                                        <p:attrNameLst>
                                          <p:attrName>style.visibility</p:attrName>
                                        </p:attrNameLst>
                                      </p:cBhvr>
                                      <p:to>
                                        <p:strVal val="hidden"/>
                                      </p:to>
                                    </p:set>
                                  </p:childTnLst>
                                </p:cTn>
                              </p:par>
                            </p:childTnLst>
                          </p:cTn>
                        </p:par>
                        <p:par>
                          <p:cTn id="76" fill="hold">
                            <p:stCondLst>
                              <p:cond delay="8750"/>
                            </p:stCondLst>
                            <p:childTnLst>
                              <p:par>
                                <p:cTn id="77" presetID="42" presetClass="entr" presetSubtype="0" fill="hold" grpId="0" nodeType="afterEffect">
                                  <p:stCondLst>
                                    <p:cond delay="0"/>
                                  </p:stCondLst>
                                  <p:childTnLst>
                                    <p:set>
                                      <p:cBhvr>
                                        <p:cTn id="78" dur="1" fill="hold">
                                          <p:stCondLst>
                                            <p:cond delay="0"/>
                                          </p:stCondLst>
                                        </p:cTn>
                                        <p:tgtEl>
                                          <p:spTgt spid="2"/>
                                        </p:tgtEl>
                                        <p:attrNameLst>
                                          <p:attrName>style.visibility</p:attrName>
                                        </p:attrNameLst>
                                      </p:cBhvr>
                                      <p:to>
                                        <p:strVal val="visible"/>
                                      </p:to>
                                    </p:set>
                                    <p:animEffect transition="in" filter="fade">
                                      <p:cBhvr>
                                        <p:cTn id="79" dur="1000"/>
                                        <p:tgtEl>
                                          <p:spTgt spid="2"/>
                                        </p:tgtEl>
                                      </p:cBhvr>
                                    </p:animEffect>
                                    <p:anim calcmode="lin" valueType="num">
                                      <p:cBhvr>
                                        <p:cTn id="80" dur="1000" fill="hold"/>
                                        <p:tgtEl>
                                          <p:spTgt spid="2"/>
                                        </p:tgtEl>
                                        <p:attrNameLst>
                                          <p:attrName>ppt_x</p:attrName>
                                        </p:attrNameLst>
                                      </p:cBhvr>
                                      <p:tavLst>
                                        <p:tav tm="0">
                                          <p:val>
                                            <p:strVal val="#ppt_x"/>
                                          </p:val>
                                        </p:tav>
                                        <p:tav tm="100000">
                                          <p:val>
                                            <p:strVal val="#ppt_x"/>
                                          </p:val>
                                        </p:tav>
                                      </p:tavLst>
                                    </p:anim>
                                    <p:anim calcmode="lin" valueType="num">
                                      <p:cBhvr>
                                        <p:cTn id="8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82" repeatCount="indefinite" fill="hold" display="0">
                  <p:stCondLst>
                    <p:cond delay="indefinite"/>
                  </p:stCondLst>
                  <p:endCondLst>
                    <p:cond evt="onStopAudio" delay="0">
                      <p:tgtEl>
                        <p:sldTgt/>
                      </p:tgtEl>
                    </p:cond>
                  </p:endCondLst>
                </p:cTn>
                <p:tgtEl>
                  <p:spTgt spid="66"/>
                </p:tgtEl>
              </p:cMediaNode>
            </p:audio>
          </p:childTnLst>
        </p:cTn>
      </p:par>
    </p:tnLst>
    <p:bldLst>
      <p:bldP spid="55" grpId="0" animBg="1"/>
      <p:bldP spid="55" grpId="1" animBg="1"/>
      <p:bldP spid="59" grpId="0" animBg="1"/>
      <p:bldP spid="59" grpId="1" animBg="1"/>
      <p:bldP spid="60" grpId="0" animBg="1"/>
      <p:bldP spid="60" grpId="1" animBg="1"/>
      <p:bldP spid="62" grpId="0" animBg="1"/>
      <p:bldP spid="62" grpId="1" animBg="1"/>
      <p:bldP spid="63" grpId="0" animBg="1"/>
      <p:bldP spid="63" grpId="1" animBg="1"/>
      <p:bldP spid="64" grpId="0" animBg="1"/>
      <p:bldP spid="64" grpId="1" animBg="1"/>
      <p:bldP spid="64" grpId="2" animBg="1"/>
      <p:bldP spid="64" grpId="3" animBg="1"/>
      <p:bldP spid="65" grpId="0" animBg="1"/>
      <p:bldP spid="65" grpId="1" animBg="1"/>
      <p:bldP spid="65" grpId="2" animBg="1"/>
      <p:bldP spid="65" grpId="3" animBg="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430" y="764815"/>
            <a:ext cx="5759085"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基</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本原则</a:t>
            </a:r>
          </a:p>
        </p:txBody>
      </p:sp>
      <p:grpSp>
        <p:nvGrpSpPr>
          <p:cNvPr id="19" name="组合 18">
            <a:extLst>
              <a:ext uri="{FF2B5EF4-FFF2-40B4-BE49-F238E27FC236}">
                <a16:creationId xmlns:a16="http://schemas.microsoft.com/office/drawing/2014/main" id="{8D9CD346-1686-42A4-AF9A-E5158971D2F0}"/>
              </a:ext>
            </a:extLst>
          </p:cNvPr>
          <p:cNvGrpSpPr/>
          <p:nvPr/>
        </p:nvGrpSpPr>
        <p:grpSpPr>
          <a:xfrm>
            <a:off x="983645" y="1988900"/>
            <a:ext cx="10440724" cy="2496149"/>
            <a:chOff x="4759660" y="2179258"/>
            <a:chExt cx="6732887" cy="2496149"/>
          </a:xfrm>
        </p:grpSpPr>
        <p:sp>
          <p:nvSpPr>
            <p:cNvPr id="20" name="圆角矩形 11">
              <a:extLst>
                <a:ext uri="{FF2B5EF4-FFF2-40B4-BE49-F238E27FC236}">
                  <a16:creationId xmlns:a16="http://schemas.microsoft.com/office/drawing/2014/main" id="{277DD0B8-8A3E-4A5E-BA46-C09702E34E14}"/>
                </a:ext>
              </a:extLst>
            </p:cNvPr>
            <p:cNvSpPr/>
            <p:nvPr/>
          </p:nvSpPr>
          <p:spPr>
            <a:xfrm>
              <a:off x="4759660" y="2464709"/>
              <a:ext cx="6732887" cy="2210698"/>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grpSp>
          <p:nvGrpSpPr>
            <p:cNvPr id="21" name="组合 20">
              <a:extLst>
                <a:ext uri="{FF2B5EF4-FFF2-40B4-BE49-F238E27FC236}">
                  <a16:creationId xmlns:a16="http://schemas.microsoft.com/office/drawing/2014/main" id="{57840D0C-5F94-4BB4-97B6-8AB51E405371}"/>
                </a:ext>
              </a:extLst>
            </p:cNvPr>
            <p:cNvGrpSpPr/>
            <p:nvPr/>
          </p:nvGrpSpPr>
          <p:grpSpPr>
            <a:xfrm>
              <a:off x="6013370" y="2179258"/>
              <a:ext cx="4086166" cy="578238"/>
              <a:chOff x="6013370" y="2216549"/>
              <a:chExt cx="4086166" cy="578238"/>
            </a:xfrm>
          </p:grpSpPr>
          <p:sp>
            <p:nvSpPr>
              <p:cNvPr id="23" name="圆角矩形 15">
                <a:extLst>
                  <a:ext uri="{FF2B5EF4-FFF2-40B4-BE49-F238E27FC236}">
                    <a16:creationId xmlns:a16="http://schemas.microsoft.com/office/drawing/2014/main" id="{97FA4E5E-E504-4818-85BC-1659539D6705}"/>
                  </a:ext>
                </a:extLst>
              </p:cNvPr>
              <p:cNvSpPr/>
              <p:nvPr/>
            </p:nvSpPr>
            <p:spPr>
              <a:xfrm>
                <a:off x="6013370" y="2226869"/>
                <a:ext cx="4086166" cy="567918"/>
              </a:xfrm>
              <a:prstGeom prst="roundRect">
                <a:avLst>
                  <a:gd name="adj" fmla="val 50000"/>
                </a:avLst>
              </a:prstGeom>
              <a:gradFill>
                <a:gsLst>
                  <a:gs pos="0">
                    <a:srgbClr val="C00000"/>
                  </a:gs>
                  <a:gs pos="50000">
                    <a:srgbClr val="C00000"/>
                  </a:gs>
                  <a:gs pos="51000">
                    <a:srgbClr val="C00000">
                      <a:lumMod val="75000"/>
                    </a:srgbClr>
                  </a:gs>
                  <a:gs pos="100000">
                    <a:srgbClr val="C00000">
                      <a:lumMod val="75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24" name="矩形 23">
                <a:extLst>
                  <a:ext uri="{FF2B5EF4-FFF2-40B4-BE49-F238E27FC236}">
                    <a16:creationId xmlns:a16="http://schemas.microsoft.com/office/drawing/2014/main" id="{84221AD8-4F26-46AF-9E07-60F52A951919}"/>
                  </a:ext>
                </a:extLst>
              </p:cNvPr>
              <p:cNvSpPr/>
              <p:nvPr/>
            </p:nvSpPr>
            <p:spPr>
              <a:xfrm>
                <a:off x="6177457" y="2216549"/>
                <a:ext cx="3823956" cy="523220"/>
              </a:xfrm>
              <a:prstGeom prst="rect">
                <a:avLst/>
              </a:prstGeom>
            </p:spPr>
            <p:txBody>
              <a:bodyPr wrap="none">
                <a:spAutoFit/>
              </a:bodyPr>
              <a:lstStyle/>
              <a:p>
                <a:pPr lvl="0" algn="ctr" fontAlgn="auto">
                  <a:spcBef>
                    <a:spcPts val="0"/>
                  </a:spcBef>
                  <a:spcAft>
                    <a:spcPts val="0"/>
                  </a:spcAft>
                </a:pPr>
                <a:r>
                  <a:rPr lang="zh-CN" altLang="en-US" sz="2800" kern="0">
                    <a:solidFill>
                      <a:prstClr val="white"/>
                    </a:solidFill>
                    <a:latin typeface="+mj-ea"/>
                    <a:ea typeface="+mj-ea"/>
                    <a:sym typeface="思源黑体 CN Regular" panose="020B0500000000000000" pitchFamily="34" charset="-122"/>
                  </a:rPr>
                  <a:t>四是坚持依法治国与以德治国相结合</a:t>
                </a:r>
              </a:p>
            </p:txBody>
          </p:sp>
        </p:grpSp>
        <p:sp>
          <p:nvSpPr>
            <p:cNvPr id="22" name="矩形 21">
              <a:extLst>
                <a:ext uri="{FF2B5EF4-FFF2-40B4-BE49-F238E27FC236}">
                  <a16:creationId xmlns:a16="http://schemas.microsoft.com/office/drawing/2014/main" id="{7F1D1102-E938-4A5B-A07F-DE1E667021CA}"/>
                </a:ext>
              </a:extLst>
            </p:cNvPr>
            <p:cNvSpPr/>
            <p:nvPr/>
          </p:nvSpPr>
          <p:spPr>
            <a:xfrm>
              <a:off x="5087262" y="3150739"/>
              <a:ext cx="6222919" cy="978729"/>
            </a:xfrm>
            <a:prstGeom prst="rect">
              <a:avLst/>
            </a:prstGeom>
          </p:spPr>
          <p:txBody>
            <a:bodyPr wrap="square">
              <a:spAutoFit/>
            </a:bodyPr>
            <a:lstStyle/>
            <a:p>
              <a:pPr lvl="0" fontAlgn="auto">
                <a:lnSpc>
                  <a:spcPct val="120000"/>
                </a:lnSpc>
                <a:spcBef>
                  <a:spcPts val="0"/>
                </a:spcBef>
                <a:spcAft>
                  <a:spcPts val="0"/>
                </a:spcAft>
              </a:pPr>
              <a:r>
                <a:rPr lang="zh-CN" altLang="en-US" sz="2400" b="1" kern="0" smtClean="0">
                  <a:solidFill>
                    <a:prstClr val="black"/>
                  </a:solidFill>
                  <a:latin typeface="+mj-ea"/>
                  <a:ea typeface="+mj-ea"/>
                  <a:sym typeface="思源黑体 CN Regular" panose="020B0500000000000000" pitchFamily="34" charset="-122"/>
                </a:rPr>
                <a:t>  注</a:t>
              </a:r>
              <a:r>
                <a:rPr lang="zh-CN" altLang="en-US" sz="2400" b="1" kern="0">
                  <a:solidFill>
                    <a:prstClr val="black"/>
                  </a:solidFill>
                  <a:latin typeface="+mj-ea"/>
                  <a:ea typeface="+mj-ea"/>
                  <a:sym typeface="思源黑体 CN Regular" panose="020B0500000000000000" pitchFamily="34" charset="-122"/>
                </a:rPr>
                <a:t>重将</a:t>
              </a:r>
              <a:r>
                <a:rPr lang="zh-CN" altLang="en-US" sz="2400" b="1" kern="0">
                  <a:solidFill>
                    <a:srgbClr val="C00000"/>
                  </a:solidFill>
                  <a:latin typeface="+mj-ea"/>
                  <a:ea typeface="+mj-ea"/>
                  <a:sym typeface="思源黑体 CN Regular" panose="020B0500000000000000" pitchFamily="34" charset="-122"/>
                </a:rPr>
                <a:t>社会主义核心价值观</a:t>
              </a:r>
              <a:r>
                <a:rPr lang="zh-CN" altLang="en-US" sz="2400" b="1" kern="0">
                  <a:solidFill>
                    <a:prstClr val="black"/>
                  </a:solidFill>
                  <a:latin typeface="+mj-ea"/>
                  <a:ea typeface="+mj-ea"/>
                  <a:sym typeface="思源黑体 CN Regular" panose="020B0500000000000000" pitchFamily="34" charset="-122"/>
                </a:rPr>
                <a:t>融入民事法律规范，大力弘扬传统美德和社会公德，强化规则意识，倡导契约精神，维护公序良俗。</a:t>
              </a:r>
            </a:p>
          </p:txBody>
        </p:sp>
      </p:grpSp>
      <p:sp>
        <p:nvSpPr>
          <p:cNvPr id="10"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389446168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1+#ppt_w/2"/>
                                          </p:val>
                                        </p:tav>
                                        <p:tav tm="100000">
                                          <p:val>
                                            <p:strVal val="#ppt_x"/>
                                          </p:val>
                                        </p:tav>
                                      </p:tavLst>
                                    </p:anim>
                                    <p:anim calcmode="lin" valueType="num">
                                      <p:cBhvr additive="base">
                                        <p:cTn id="8"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430" y="764815"/>
            <a:ext cx="5759085"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基</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本原则</a:t>
            </a:r>
          </a:p>
        </p:txBody>
      </p:sp>
      <p:grpSp>
        <p:nvGrpSpPr>
          <p:cNvPr id="19" name="组合 18">
            <a:extLst>
              <a:ext uri="{FF2B5EF4-FFF2-40B4-BE49-F238E27FC236}">
                <a16:creationId xmlns:a16="http://schemas.microsoft.com/office/drawing/2014/main" id="{8D9CD346-1686-42A4-AF9A-E5158971D2F0}"/>
              </a:ext>
            </a:extLst>
          </p:cNvPr>
          <p:cNvGrpSpPr/>
          <p:nvPr/>
        </p:nvGrpSpPr>
        <p:grpSpPr>
          <a:xfrm>
            <a:off x="983645" y="2204915"/>
            <a:ext cx="10440724" cy="2496149"/>
            <a:chOff x="4759660" y="2179258"/>
            <a:chExt cx="6732887" cy="2496149"/>
          </a:xfrm>
        </p:grpSpPr>
        <p:sp>
          <p:nvSpPr>
            <p:cNvPr id="20" name="圆角矩形 11">
              <a:extLst>
                <a:ext uri="{FF2B5EF4-FFF2-40B4-BE49-F238E27FC236}">
                  <a16:creationId xmlns:a16="http://schemas.microsoft.com/office/drawing/2014/main" id="{277DD0B8-8A3E-4A5E-BA46-C09702E34E14}"/>
                </a:ext>
              </a:extLst>
            </p:cNvPr>
            <p:cNvSpPr/>
            <p:nvPr/>
          </p:nvSpPr>
          <p:spPr>
            <a:xfrm>
              <a:off x="4759660" y="2464709"/>
              <a:ext cx="6732887" cy="2210698"/>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grpSp>
          <p:nvGrpSpPr>
            <p:cNvPr id="21" name="组合 20">
              <a:extLst>
                <a:ext uri="{FF2B5EF4-FFF2-40B4-BE49-F238E27FC236}">
                  <a16:creationId xmlns:a16="http://schemas.microsoft.com/office/drawing/2014/main" id="{57840D0C-5F94-4BB4-97B6-8AB51E405371}"/>
                </a:ext>
              </a:extLst>
            </p:cNvPr>
            <p:cNvGrpSpPr/>
            <p:nvPr/>
          </p:nvGrpSpPr>
          <p:grpSpPr>
            <a:xfrm>
              <a:off x="6013370" y="2179258"/>
              <a:ext cx="4086166" cy="578238"/>
              <a:chOff x="6013370" y="2216549"/>
              <a:chExt cx="4086166" cy="578238"/>
            </a:xfrm>
          </p:grpSpPr>
          <p:sp>
            <p:nvSpPr>
              <p:cNvPr id="23" name="圆角矩形 15">
                <a:extLst>
                  <a:ext uri="{FF2B5EF4-FFF2-40B4-BE49-F238E27FC236}">
                    <a16:creationId xmlns:a16="http://schemas.microsoft.com/office/drawing/2014/main" id="{97FA4E5E-E504-4818-85BC-1659539D6705}"/>
                  </a:ext>
                </a:extLst>
              </p:cNvPr>
              <p:cNvSpPr/>
              <p:nvPr/>
            </p:nvSpPr>
            <p:spPr>
              <a:xfrm>
                <a:off x="6013370" y="2226869"/>
                <a:ext cx="4086166" cy="567918"/>
              </a:xfrm>
              <a:prstGeom prst="roundRect">
                <a:avLst>
                  <a:gd name="adj" fmla="val 50000"/>
                </a:avLst>
              </a:prstGeom>
              <a:gradFill>
                <a:gsLst>
                  <a:gs pos="0">
                    <a:srgbClr val="C00000"/>
                  </a:gs>
                  <a:gs pos="50000">
                    <a:srgbClr val="C00000"/>
                  </a:gs>
                  <a:gs pos="51000">
                    <a:srgbClr val="C00000">
                      <a:lumMod val="75000"/>
                    </a:srgbClr>
                  </a:gs>
                  <a:gs pos="100000">
                    <a:srgbClr val="C00000">
                      <a:lumMod val="75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24" name="矩形 23">
                <a:extLst>
                  <a:ext uri="{FF2B5EF4-FFF2-40B4-BE49-F238E27FC236}">
                    <a16:creationId xmlns:a16="http://schemas.microsoft.com/office/drawing/2014/main" id="{84221AD8-4F26-46AF-9E07-60F52A951919}"/>
                  </a:ext>
                </a:extLst>
              </p:cNvPr>
              <p:cNvSpPr/>
              <p:nvPr/>
            </p:nvSpPr>
            <p:spPr>
              <a:xfrm>
                <a:off x="7103675" y="2216549"/>
                <a:ext cx="1971520" cy="523220"/>
              </a:xfrm>
              <a:prstGeom prst="rect">
                <a:avLst/>
              </a:prstGeom>
            </p:spPr>
            <p:txBody>
              <a:bodyPr wrap="none">
                <a:spAutoFit/>
              </a:bodyPr>
              <a:lstStyle/>
              <a:p>
                <a:pPr lvl="0" algn="ctr" fontAlgn="auto">
                  <a:spcBef>
                    <a:spcPts val="0"/>
                  </a:spcBef>
                  <a:spcAft>
                    <a:spcPts val="0"/>
                  </a:spcAft>
                </a:pPr>
                <a:r>
                  <a:rPr lang="zh-CN" altLang="en-US" sz="2800" kern="0">
                    <a:solidFill>
                      <a:prstClr val="white"/>
                    </a:solidFill>
                    <a:latin typeface="+mj-ea"/>
                    <a:ea typeface="+mj-ea"/>
                    <a:sym typeface="思源黑体 CN Regular" panose="020B0500000000000000" pitchFamily="34" charset="-122"/>
                  </a:rPr>
                  <a:t>五是坚持科学立法</a:t>
                </a:r>
              </a:p>
            </p:txBody>
          </p:sp>
        </p:grpSp>
        <p:sp>
          <p:nvSpPr>
            <p:cNvPr id="22" name="矩形 21">
              <a:extLst>
                <a:ext uri="{FF2B5EF4-FFF2-40B4-BE49-F238E27FC236}">
                  <a16:creationId xmlns:a16="http://schemas.microsoft.com/office/drawing/2014/main" id="{7F1D1102-E938-4A5B-A07F-DE1E667021CA}"/>
                </a:ext>
              </a:extLst>
            </p:cNvPr>
            <p:cNvSpPr/>
            <p:nvPr/>
          </p:nvSpPr>
          <p:spPr>
            <a:xfrm>
              <a:off x="4925869" y="3060887"/>
              <a:ext cx="6566678" cy="1311128"/>
            </a:xfrm>
            <a:prstGeom prst="rect">
              <a:avLst/>
            </a:prstGeom>
          </p:spPr>
          <p:txBody>
            <a:bodyPr wrap="square">
              <a:spAutoFit/>
            </a:bodyPr>
            <a:lstStyle/>
            <a:p>
              <a:pPr lvl="0" fontAlgn="auto">
                <a:lnSpc>
                  <a:spcPct val="110000"/>
                </a:lnSpc>
                <a:spcBef>
                  <a:spcPts val="0"/>
                </a:spcBef>
                <a:spcAft>
                  <a:spcPts val="0"/>
                </a:spcAft>
              </a:pPr>
              <a:r>
                <a:rPr lang="zh-CN" altLang="en-US" sz="2400" b="1" kern="0" smtClean="0">
                  <a:solidFill>
                    <a:prstClr val="black"/>
                  </a:solidFill>
                  <a:latin typeface="+mj-ea"/>
                  <a:ea typeface="+mj-ea"/>
                  <a:sym typeface="思源黑体 CN Regular" panose="020B0500000000000000" pitchFamily="34" charset="-122"/>
                </a:rPr>
                <a:t>  民</a:t>
              </a:r>
              <a:r>
                <a:rPr lang="zh-CN" altLang="en-US" sz="2400" b="1" kern="0">
                  <a:solidFill>
                    <a:prstClr val="black"/>
                  </a:solidFill>
                  <a:latin typeface="+mj-ea"/>
                  <a:ea typeface="+mj-ea"/>
                  <a:sym typeface="思源黑体 CN Regular" panose="020B0500000000000000" pitchFamily="34" charset="-122"/>
                </a:rPr>
                <a:t>主立法、依法立法，不断</a:t>
              </a:r>
              <a:r>
                <a:rPr lang="zh-CN" altLang="en-US" sz="2400" b="1" kern="0">
                  <a:solidFill>
                    <a:srgbClr val="C00000"/>
                  </a:solidFill>
                  <a:latin typeface="+mj-ea"/>
                  <a:ea typeface="+mj-ea"/>
                  <a:sym typeface="思源黑体 CN Regular" panose="020B0500000000000000" pitchFamily="34" charset="-122"/>
                </a:rPr>
                <a:t>增强民事法律规范的系统性、完整性</a:t>
              </a:r>
              <a:r>
                <a:rPr lang="zh-CN" altLang="en-US" sz="2400" b="1" kern="0">
                  <a:solidFill>
                    <a:prstClr val="black"/>
                  </a:solidFill>
                  <a:latin typeface="+mj-ea"/>
                  <a:ea typeface="+mj-ea"/>
                  <a:sym typeface="思源黑体 CN Regular" panose="020B0500000000000000" pitchFamily="34" charset="-122"/>
                </a:rPr>
                <a:t>，既保持民事法律制度的连续性、稳定性，又保持适度的前瞻性、开放性，同时处理好、衔接好法典化民事法律制度下各类规范之间的关系</a:t>
              </a:r>
              <a:r>
                <a:rPr lang="zh-CN" altLang="en-US" sz="2400" b="1" kern="0" smtClean="0">
                  <a:solidFill>
                    <a:prstClr val="black"/>
                  </a:solidFill>
                  <a:latin typeface="+mj-ea"/>
                  <a:ea typeface="+mj-ea"/>
                  <a:sym typeface="思源黑体 CN Regular" panose="020B0500000000000000" pitchFamily="34" charset="-122"/>
                </a:rPr>
                <a:t>。</a:t>
              </a:r>
              <a:endParaRPr lang="zh-CN" altLang="en-US" sz="2400" b="1" kern="0">
                <a:solidFill>
                  <a:prstClr val="black"/>
                </a:solidFill>
                <a:latin typeface="+mj-ea"/>
                <a:ea typeface="+mj-ea"/>
                <a:sym typeface="思源黑体 CN Regular" panose="020B0500000000000000" pitchFamily="34" charset="-122"/>
              </a:endParaRPr>
            </a:p>
          </p:txBody>
        </p:sp>
      </p:grpSp>
      <p:sp>
        <p:nvSpPr>
          <p:cNvPr id="10" name="页脚占位符 92"/>
          <p:cNvSpPr>
            <a:spLocks noGrp="1"/>
          </p:cNvSpPr>
          <p:nvPr>
            <p:ph type="ftr" sz="quarter" idx="11"/>
          </p:nvPr>
        </p:nvSpPr>
        <p:spPr>
          <a:xfrm>
            <a:off x="10126438" y="6355891"/>
            <a:ext cx="2030270" cy="314185"/>
          </a:xfrm>
        </p:spPr>
        <p:txBody>
          <a:body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78538081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1+#ppt_w/2"/>
                                          </p:val>
                                        </p:tav>
                                        <p:tav tm="100000">
                                          <p:val>
                                            <p:strVal val="#ppt_x"/>
                                          </p:val>
                                        </p:tav>
                                      </p:tavLst>
                                    </p:anim>
                                    <p:anim calcmode="lin" valueType="num">
                                      <p:cBhvr additive="base">
                                        <p:cTn id="8"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id="{5ADF4DD2-E5A6-445A-BD60-200B6CA0B862}"/>
              </a:ext>
            </a:extLst>
          </p:cNvPr>
          <p:cNvGrpSpPr/>
          <p:nvPr/>
        </p:nvGrpSpPr>
        <p:grpSpPr>
          <a:xfrm>
            <a:off x="0" y="0"/>
            <a:ext cx="12192000" cy="6858000"/>
            <a:chOff x="-1" y="0"/>
            <a:chExt cx="12192001" cy="6858000"/>
          </a:xfrm>
        </p:grpSpPr>
        <p:pic>
          <p:nvPicPr>
            <p:cNvPr id="12" name="图片 11">
              <a:extLst>
                <a:ext uri="{FF2B5EF4-FFF2-40B4-BE49-F238E27FC236}">
                  <a16:creationId xmlns:a16="http://schemas.microsoft.com/office/drawing/2014/main" id="{97C419A8-0D32-4D3B-92B9-AE9B8D79E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4425918" cy="1288951"/>
            </a:xfrm>
            <a:prstGeom prst="rect">
              <a:avLst/>
            </a:prstGeom>
          </p:spPr>
        </p:pic>
        <p:grpSp>
          <p:nvGrpSpPr>
            <p:cNvPr id="16" name="组合 15">
              <a:extLst>
                <a:ext uri="{FF2B5EF4-FFF2-40B4-BE49-F238E27FC236}">
                  <a16:creationId xmlns:a16="http://schemas.microsoft.com/office/drawing/2014/main" id="{35A31AE1-7076-4A80-85E6-02CD6C21E9B1}"/>
                </a:ext>
              </a:extLst>
            </p:cNvPr>
            <p:cNvGrpSpPr/>
            <p:nvPr/>
          </p:nvGrpSpPr>
          <p:grpSpPr>
            <a:xfrm>
              <a:off x="-1" y="2676634"/>
              <a:ext cx="12192001" cy="4181366"/>
              <a:chOff x="-1" y="2676634"/>
              <a:chExt cx="12192001" cy="4181366"/>
            </a:xfrm>
          </p:grpSpPr>
          <p:pic>
            <p:nvPicPr>
              <p:cNvPr id="17" name="图片 16">
                <a:extLst>
                  <a:ext uri="{FF2B5EF4-FFF2-40B4-BE49-F238E27FC236}">
                    <a16:creationId xmlns:a16="http://schemas.microsoft.com/office/drawing/2014/main" id="{A76BDB36-DDE1-4705-9F4D-9685E29012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71062" y="4112490"/>
                <a:ext cx="6649877" cy="2491510"/>
              </a:xfrm>
              <a:prstGeom prst="rect">
                <a:avLst/>
              </a:prstGeom>
            </p:spPr>
          </p:pic>
          <p:pic>
            <p:nvPicPr>
              <p:cNvPr id="18" name="图片 17">
                <a:extLst>
                  <a:ext uri="{FF2B5EF4-FFF2-40B4-BE49-F238E27FC236}">
                    <a16:creationId xmlns:a16="http://schemas.microsoft.com/office/drawing/2014/main" id="{74A15AB1-14E8-4DDB-BD91-F21CC9DF8C1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9154"/>
              <a:stretch/>
            </p:blipFill>
            <p:spPr>
              <a:xfrm>
                <a:off x="-1" y="5093545"/>
                <a:ext cx="12192001" cy="1764455"/>
              </a:xfrm>
              <a:prstGeom prst="rect">
                <a:avLst/>
              </a:prstGeom>
            </p:spPr>
          </p:pic>
          <p:pic>
            <p:nvPicPr>
              <p:cNvPr id="19" name="图片 18">
                <a:extLst>
                  <a:ext uri="{FF2B5EF4-FFF2-40B4-BE49-F238E27FC236}">
                    <a16:creationId xmlns:a16="http://schemas.microsoft.com/office/drawing/2014/main" id="{51F5BFA5-24B4-4055-99BA-370FEC7612DF}"/>
                  </a:ext>
                </a:extLst>
              </p:cNvPr>
              <p:cNvPicPr>
                <a:picLocks noChangeAspect="1"/>
              </p:cNvPicPr>
              <p:nvPr/>
            </p:nvPicPr>
            <p:blipFill rotWithShape="1">
              <a:blip r:embed="rId6">
                <a:extLst>
                  <a:ext uri="{28A0092B-C50C-407E-A947-70E740481C1C}">
                    <a14:useLocalDpi xmlns:a14="http://schemas.microsoft.com/office/drawing/2010/main" val="0"/>
                  </a:ext>
                </a:extLst>
              </a:blip>
              <a:srcRect r="7722"/>
              <a:stretch/>
            </p:blipFill>
            <p:spPr>
              <a:xfrm>
                <a:off x="9748676" y="3845592"/>
                <a:ext cx="2443324" cy="3012408"/>
              </a:xfrm>
              <a:prstGeom prst="rect">
                <a:avLst/>
              </a:prstGeom>
            </p:spPr>
          </p:pic>
          <p:pic>
            <p:nvPicPr>
              <p:cNvPr id="20" name="图片 19">
                <a:extLst>
                  <a:ext uri="{FF2B5EF4-FFF2-40B4-BE49-F238E27FC236}">
                    <a16:creationId xmlns:a16="http://schemas.microsoft.com/office/drawing/2014/main" id="{EB08003D-D04B-440C-956B-43D5E94300F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 y="2676634"/>
                <a:ext cx="1973944" cy="4181366"/>
              </a:xfrm>
              <a:prstGeom prst="rect">
                <a:avLst/>
              </a:prstGeom>
            </p:spPr>
          </p:pic>
        </p:grpSp>
      </p:grpSp>
      <p:grpSp>
        <p:nvGrpSpPr>
          <p:cNvPr id="41" name="组合 40">
            <a:extLst>
              <a:ext uri="{FF2B5EF4-FFF2-40B4-BE49-F238E27FC236}">
                <a16:creationId xmlns:a16="http://schemas.microsoft.com/office/drawing/2014/main" id="{0C1AE535-D2AC-4BAE-9514-1FC82A8C637A}"/>
              </a:ext>
            </a:extLst>
          </p:cNvPr>
          <p:cNvGrpSpPr/>
          <p:nvPr/>
        </p:nvGrpSpPr>
        <p:grpSpPr>
          <a:xfrm>
            <a:off x="5175020" y="2828882"/>
            <a:ext cx="2243260" cy="475396"/>
            <a:chOff x="4842613" y="3082071"/>
            <a:chExt cx="2717800" cy="495191"/>
          </a:xfrm>
        </p:grpSpPr>
        <p:sp>
          <p:nvSpPr>
            <p:cNvPr id="42" name="圆角矩形 35">
              <a:extLst>
                <a:ext uri="{FF2B5EF4-FFF2-40B4-BE49-F238E27FC236}">
                  <a16:creationId xmlns:a16="http://schemas.microsoft.com/office/drawing/2014/main" id="{60CBEC3F-4FAA-4E3A-8EBA-B5B17A600370}"/>
                </a:ext>
              </a:extLst>
            </p:cNvPr>
            <p:cNvSpPr/>
            <p:nvPr/>
          </p:nvSpPr>
          <p:spPr>
            <a:xfrm>
              <a:off x="4842613" y="3123211"/>
              <a:ext cx="2717800" cy="454051"/>
            </a:xfrm>
            <a:prstGeom prst="roundRect">
              <a:avLst>
                <a:gd name="adj" fmla="val 50000"/>
              </a:avLst>
            </a:prstGeom>
            <a:solidFill>
              <a:srgbClr val="C00000"/>
            </a:solidFill>
            <a:ln>
              <a:noFill/>
            </a:ln>
            <a:effec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dirty="0">
                <a:solidFill>
                  <a:srgbClr val="C42F0B"/>
                </a:solidFill>
                <a:latin typeface="等线" panose="020F0502020204030204"/>
                <a:ea typeface="等线" panose="02010600030101010101" pitchFamily="2" charset="-122"/>
              </a:endParaRPr>
            </a:p>
          </p:txBody>
        </p:sp>
        <p:sp>
          <p:nvSpPr>
            <p:cNvPr id="44" name="Rectangle 5">
              <a:extLst>
                <a:ext uri="{FF2B5EF4-FFF2-40B4-BE49-F238E27FC236}">
                  <a16:creationId xmlns:a16="http://schemas.microsoft.com/office/drawing/2014/main" id="{52DBCB93-9E9F-4BE4-9C30-985DFF77B7CF}"/>
                </a:ext>
              </a:extLst>
            </p:cNvPr>
            <p:cNvSpPr>
              <a:spLocks noChangeArrowheads="1"/>
            </p:cNvSpPr>
            <p:nvPr/>
          </p:nvSpPr>
          <p:spPr bwMode="auto">
            <a:xfrm>
              <a:off x="5200165" y="3082071"/>
              <a:ext cx="2002697" cy="48088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685800"/>
              <a:r>
                <a:rPr lang="zh-CN" altLang="en-US" sz="2400" b="1" spc="450" smtClean="0">
                  <a:ln cmpd="sng">
                    <a:noFill/>
                    <a:prstDash val="solid"/>
                  </a:ln>
                  <a:solidFill>
                    <a:prstClr val="white"/>
                  </a:solidFill>
                  <a:latin typeface="黑体" panose="02010609060101010101" pitchFamily="49" charset="-122"/>
                  <a:ea typeface="黑体" panose="02010609060101010101" pitchFamily="49" charset="-122"/>
                </a:rPr>
                <a:t>第三部</a:t>
              </a:r>
              <a:r>
                <a:rPr lang="zh-CN" altLang="en-US" sz="2400" b="1" spc="450" dirty="0">
                  <a:ln cmpd="sng">
                    <a:noFill/>
                    <a:prstDash val="solid"/>
                  </a:ln>
                  <a:solidFill>
                    <a:prstClr val="white"/>
                  </a:solidFill>
                  <a:latin typeface="黑体" panose="02010609060101010101" pitchFamily="49" charset="-122"/>
                  <a:ea typeface="黑体" panose="02010609060101010101" pitchFamily="49" charset="-122"/>
                </a:rPr>
                <a:t>分</a:t>
              </a:r>
            </a:p>
          </p:txBody>
        </p:sp>
      </p:grpSp>
      <p:pic>
        <p:nvPicPr>
          <p:cNvPr id="53" name="图片 52">
            <a:extLst>
              <a:ext uri="{FF2B5EF4-FFF2-40B4-BE49-F238E27FC236}">
                <a16:creationId xmlns:a16="http://schemas.microsoft.com/office/drawing/2014/main" id="{91F17DDB-2731-47F4-9F99-696818AEDD5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97001" y="940836"/>
            <a:ext cx="1569237" cy="1630895"/>
          </a:xfrm>
          <a:prstGeom prst="rect">
            <a:avLst/>
          </a:prstGeom>
          <a:effectLst/>
        </p:spPr>
      </p:pic>
      <p:sp>
        <p:nvSpPr>
          <p:cNvPr id="2" name="矩形 1"/>
          <p:cNvSpPr/>
          <p:nvPr/>
        </p:nvSpPr>
        <p:spPr>
          <a:xfrm>
            <a:off x="2855775" y="3566102"/>
            <a:ext cx="7466518" cy="584775"/>
          </a:xfrm>
          <a:prstGeom prst="rect">
            <a:avLst/>
          </a:prstGeom>
        </p:spPr>
        <p:txBody>
          <a:bodyPr wrap="square">
            <a:spAutoFit/>
          </a:bodyPr>
          <a:lstStyle/>
          <a:p>
            <a:pPr algn="ctr" defTabSz="1218565">
              <a:defRPr/>
            </a:pPr>
            <a:r>
              <a:rPr lang="en-US" altLang="zh-CN" sz="32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32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32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32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主要内容</a:t>
            </a:r>
          </a:p>
        </p:txBody>
      </p:sp>
    </p:spTree>
    <p:extLst>
      <p:ext uri="{BB962C8B-B14F-4D97-AF65-F5344CB8AC3E}">
        <p14:creationId xmlns:p14="http://schemas.microsoft.com/office/powerpoint/2010/main" val="133590964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barn(inVertical)">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550" y="790263"/>
            <a:ext cx="4313548"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主要内容</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grpSp>
        <p:nvGrpSpPr>
          <p:cNvPr id="2" name="组合 1"/>
          <p:cNvGrpSpPr/>
          <p:nvPr/>
        </p:nvGrpSpPr>
        <p:grpSpPr>
          <a:xfrm>
            <a:off x="911640" y="1772885"/>
            <a:ext cx="9890883" cy="3898170"/>
            <a:chOff x="983645" y="1783107"/>
            <a:chExt cx="9890883" cy="3898170"/>
          </a:xfrm>
        </p:grpSpPr>
        <p:sp>
          <p:nvSpPr>
            <p:cNvPr id="3" name="PA-1022106">
              <a:extLst>
                <a:ext uri="{FF2B5EF4-FFF2-40B4-BE49-F238E27FC236}">
                  <a16:creationId xmlns:a16="http://schemas.microsoft.com/office/drawing/2014/main" id="{FFB43D77-5142-471F-BDEB-441E18F6C7C7}"/>
                </a:ext>
              </a:extLst>
            </p:cNvPr>
            <p:cNvSpPr/>
            <p:nvPr>
              <p:custDataLst>
                <p:tags r:id="rId1"/>
              </p:custDataLst>
            </p:nvPr>
          </p:nvSpPr>
          <p:spPr>
            <a:xfrm>
              <a:off x="5142419" y="1783107"/>
              <a:ext cx="2608979" cy="616740"/>
            </a:xfrm>
            <a:prstGeom prst="round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ea typeface="+mj-ea"/>
                </a:rPr>
                <a:t>第一编 总则</a:t>
              </a:r>
              <a:endParaRPr lang="zh-CN" altLang="en-US" sz="2000" b="1" dirty="0">
                <a:solidFill>
                  <a:schemeClr val="bg1"/>
                </a:solidFill>
                <a:latin typeface="+mj-ea"/>
                <a:ea typeface="+mj-ea"/>
              </a:endParaRPr>
            </a:p>
          </p:txBody>
        </p:sp>
        <p:sp>
          <p:nvSpPr>
            <p:cNvPr id="4" name="PA-1022107">
              <a:extLst>
                <a:ext uri="{FF2B5EF4-FFF2-40B4-BE49-F238E27FC236}">
                  <a16:creationId xmlns:a16="http://schemas.microsoft.com/office/drawing/2014/main" id="{F8BF94A7-8F8B-4A6C-9630-356A3BAF0341}"/>
                </a:ext>
              </a:extLst>
            </p:cNvPr>
            <p:cNvSpPr/>
            <p:nvPr>
              <p:custDataLst>
                <p:tags r:id="rId2"/>
              </p:custDataLst>
            </p:nvPr>
          </p:nvSpPr>
          <p:spPr>
            <a:xfrm>
              <a:off x="5142419" y="2879207"/>
              <a:ext cx="2608979" cy="616740"/>
            </a:xfrm>
            <a:prstGeom prst="round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ea typeface="+mj-ea"/>
                </a:rPr>
                <a:t>第二编 物权</a:t>
              </a:r>
              <a:endParaRPr lang="zh-CN" altLang="en-US" sz="2000" b="1" dirty="0">
                <a:solidFill>
                  <a:schemeClr val="bg1"/>
                </a:solidFill>
                <a:latin typeface="+mj-ea"/>
                <a:ea typeface="+mj-ea"/>
              </a:endParaRPr>
            </a:p>
          </p:txBody>
        </p:sp>
        <p:sp>
          <p:nvSpPr>
            <p:cNvPr id="5" name="PA-1022108">
              <a:extLst>
                <a:ext uri="{FF2B5EF4-FFF2-40B4-BE49-F238E27FC236}">
                  <a16:creationId xmlns:a16="http://schemas.microsoft.com/office/drawing/2014/main" id="{8179E284-EE0E-42E5-8918-019C5DD970AA}"/>
                </a:ext>
              </a:extLst>
            </p:cNvPr>
            <p:cNvSpPr/>
            <p:nvPr>
              <p:custDataLst>
                <p:tags r:id="rId3"/>
              </p:custDataLst>
            </p:nvPr>
          </p:nvSpPr>
          <p:spPr>
            <a:xfrm>
              <a:off x="5142419" y="3943775"/>
              <a:ext cx="2608979" cy="616740"/>
            </a:xfrm>
            <a:prstGeom prst="round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ea typeface="+mj-ea"/>
                </a:rPr>
                <a:t>第三编 合同</a:t>
              </a:r>
              <a:endParaRPr lang="zh-CN" altLang="en-US" sz="2000" b="1" dirty="0">
                <a:solidFill>
                  <a:schemeClr val="bg1"/>
                </a:solidFill>
                <a:latin typeface="+mj-ea"/>
                <a:ea typeface="+mj-ea"/>
              </a:endParaRPr>
            </a:p>
          </p:txBody>
        </p:sp>
        <p:grpSp>
          <p:nvGrpSpPr>
            <p:cNvPr id="6" name="PA-1022109">
              <a:extLst>
                <a:ext uri="{FF2B5EF4-FFF2-40B4-BE49-F238E27FC236}">
                  <a16:creationId xmlns:a16="http://schemas.microsoft.com/office/drawing/2014/main" id="{EE17FB92-76D9-4777-9CEA-70266800913A}"/>
                </a:ext>
              </a:extLst>
            </p:cNvPr>
            <p:cNvGrpSpPr/>
            <p:nvPr>
              <p:custDataLst>
                <p:tags r:id="rId4"/>
              </p:custDataLst>
            </p:nvPr>
          </p:nvGrpSpPr>
          <p:grpSpPr>
            <a:xfrm>
              <a:off x="3830641" y="1967415"/>
              <a:ext cx="955789" cy="3558267"/>
              <a:chOff x="3565642" y="1647453"/>
              <a:chExt cx="574294" cy="2509678"/>
            </a:xfrm>
          </p:grpSpPr>
          <p:cxnSp>
            <p:nvCxnSpPr>
              <p:cNvPr id="7" name="PA-直接连接符 16">
                <a:extLst>
                  <a:ext uri="{FF2B5EF4-FFF2-40B4-BE49-F238E27FC236}">
                    <a16:creationId xmlns:a16="http://schemas.microsoft.com/office/drawing/2014/main" id="{F13AEB93-37FC-4A6D-B99E-DB0A7607F2B5}"/>
                  </a:ext>
                </a:extLst>
              </p:cNvPr>
              <p:cNvCxnSpPr>
                <a:cxnSpLocks/>
              </p:cNvCxnSpPr>
              <p:nvPr>
                <p:custDataLst>
                  <p:tags r:id="rId16"/>
                </p:custDataLst>
              </p:nvPr>
            </p:nvCxnSpPr>
            <p:spPr>
              <a:xfrm>
                <a:off x="3869936" y="1647453"/>
                <a:ext cx="0" cy="2509678"/>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8" name="PA-直接连接符 17">
                <a:extLst>
                  <a:ext uri="{FF2B5EF4-FFF2-40B4-BE49-F238E27FC236}">
                    <a16:creationId xmlns:a16="http://schemas.microsoft.com/office/drawing/2014/main" id="{4C793422-8478-4ED4-A417-06EB21EFC359}"/>
                  </a:ext>
                </a:extLst>
              </p:cNvPr>
              <p:cNvCxnSpPr>
                <a:cxnSpLocks/>
              </p:cNvCxnSpPr>
              <p:nvPr>
                <p:custDataLst>
                  <p:tags r:id="rId17"/>
                </p:custDataLst>
              </p:nvPr>
            </p:nvCxnSpPr>
            <p:spPr>
              <a:xfrm flipH="1">
                <a:off x="3869936" y="1647453"/>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9" name="PA-直接连接符 18">
                <a:extLst>
                  <a:ext uri="{FF2B5EF4-FFF2-40B4-BE49-F238E27FC236}">
                    <a16:creationId xmlns:a16="http://schemas.microsoft.com/office/drawing/2014/main" id="{B08150E7-6CB4-40A1-B9C6-049190222639}"/>
                  </a:ext>
                </a:extLst>
              </p:cNvPr>
              <p:cNvCxnSpPr>
                <a:cxnSpLocks/>
              </p:cNvCxnSpPr>
              <p:nvPr>
                <p:custDataLst>
                  <p:tags r:id="rId18"/>
                </p:custDataLst>
              </p:nvPr>
            </p:nvCxnSpPr>
            <p:spPr>
              <a:xfrm flipH="1">
                <a:off x="3565642" y="2902292"/>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10" name="PA-直接连接符 19">
                <a:extLst>
                  <a:ext uri="{FF2B5EF4-FFF2-40B4-BE49-F238E27FC236}">
                    <a16:creationId xmlns:a16="http://schemas.microsoft.com/office/drawing/2014/main" id="{278FE45D-C431-4E81-A91F-30A150F292B1}"/>
                  </a:ext>
                </a:extLst>
              </p:cNvPr>
              <p:cNvCxnSpPr>
                <a:cxnSpLocks/>
              </p:cNvCxnSpPr>
              <p:nvPr>
                <p:custDataLst>
                  <p:tags r:id="rId19"/>
                </p:custDataLst>
              </p:nvPr>
            </p:nvCxnSpPr>
            <p:spPr>
              <a:xfrm flipH="1">
                <a:off x="3869936" y="2447655"/>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cxnSp>
            <p:nvCxnSpPr>
              <p:cNvPr id="11" name="PA-直接连接符 20">
                <a:extLst>
                  <a:ext uri="{FF2B5EF4-FFF2-40B4-BE49-F238E27FC236}">
                    <a16:creationId xmlns:a16="http://schemas.microsoft.com/office/drawing/2014/main" id="{B26F8069-5485-4CAC-9569-46738442A0E6}"/>
                  </a:ext>
                </a:extLst>
              </p:cNvPr>
              <p:cNvCxnSpPr>
                <a:cxnSpLocks/>
              </p:cNvCxnSpPr>
              <p:nvPr>
                <p:custDataLst>
                  <p:tags r:id="rId20"/>
                </p:custDataLst>
              </p:nvPr>
            </p:nvCxnSpPr>
            <p:spPr>
              <a:xfrm flipH="1">
                <a:off x="3869936" y="4157131"/>
                <a:ext cx="270000" cy="0"/>
              </a:xfrm>
              <a:prstGeom prst="line">
                <a:avLst/>
              </a:prstGeom>
              <a:ln w="63500" cap="sq">
                <a:solidFill>
                  <a:srgbClr val="FF9261"/>
                </a:solidFill>
                <a:bevel/>
              </a:ln>
            </p:spPr>
            <p:style>
              <a:lnRef idx="1">
                <a:schemeClr val="accent1"/>
              </a:lnRef>
              <a:fillRef idx="0">
                <a:schemeClr val="accent1"/>
              </a:fillRef>
              <a:effectRef idx="0">
                <a:schemeClr val="accent1"/>
              </a:effectRef>
              <a:fontRef idx="minor">
                <a:schemeClr val="tx1"/>
              </a:fontRef>
            </p:style>
          </p:cxnSp>
        </p:grpSp>
        <p:grpSp>
          <p:nvGrpSpPr>
            <p:cNvPr id="12" name="PA-1022110">
              <a:extLst>
                <a:ext uri="{FF2B5EF4-FFF2-40B4-BE49-F238E27FC236}">
                  <a16:creationId xmlns:a16="http://schemas.microsoft.com/office/drawing/2014/main" id="{1DCB41A3-A53E-4A0B-9FC0-E30BBEFB7B2A}"/>
                </a:ext>
              </a:extLst>
            </p:cNvPr>
            <p:cNvGrpSpPr/>
            <p:nvPr>
              <p:custDataLst>
                <p:tags r:id="rId5"/>
              </p:custDataLst>
            </p:nvPr>
          </p:nvGrpSpPr>
          <p:grpSpPr>
            <a:xfrm>
              <a:off x="983645" y="1988900"/>
              <a:ext cx="2834386" cy="3491116"/>
              <a:chOff x="804446" y="2222543"/>
              <a:chExt cx="3266098" cy="4004411"/>
            </a:xfrm>
          </p:grpSpPr>
          <p:grpSp>
            <p:nvGrpSpPr>
              <p:cNvPr id="13" name="组合 12">
                <a:extLst>
                  <a:ext uri="{FF2B5EF4-FFF2-40B4-BE49-F238E27FC236}">
                    <a16:creationId xmlns:a16="http://schemas.microsoft.com/office/drawing/2014/main" id="{5CABF0AC-E451-4888-812F-FE3723720795}"/>
                  </a:ext>
                </a:extLst>
              </p:cNvPr>
              <p:cNvGrpSpPr/>
              <p:nvPr/>
            </p:nvGrpSpPr>
            <p:grpSpPr>
              <a:xfrm>
                <a:off x="804446" y="2250279"/>
                <a:ext cx="3266098" cy="3976675"/>
                <a:chOff x="804446" y="2250279"/>
                <a:chExt cx="3266098" cy="3976675"/>
              </a:xfrm>
            </p:grpSpPr>
            <p:sp>
              <p:nvSpPr>
                <p:cNvPr id="15" name="PA-矩形 24">
                  <a:extLst>
                    <a:ext uri="{FF2B5EF4-FFF2-40B4-BE49-F238E27FC236}">
                      <a16:creationId xmlns:a16="http://schemas.microsoft.com/office/drawing/2014/main" id="{918CF7A9-3ABF-42A3-87C1-E990274A5871}"/>
                    </a:ext>
                  </a:extLst>
                </p:cNvPr>
                <p:cNvSpPr/>
                <p:nvPr>
                  <p:custDataLst>
                    <p:tags r:id="rId12"/>
                  </p:custDataLst>
                </p:nvPr>
              </p:nvSpPr>
              <p:spPr bwMode="auto">
                <a:xfrm>
                  <a:off x="2678139" y="2306471"/>
                  <a:ext cx="1279712" cy="2920621"/>
                </a:xfrm>
                <a:prstGeom prst="rect">
                  <a:avLst/>
                </a:prstGeom>
                <a:solidFill>
                  <a:schemeClr val="bg1"/>
                </a:solidFill>
                <a:ln w="9525" cap="flat" cmpd="sng" algn="ctr">
                  <a:noFill/>
                  <a:prstDash val="solid"/>
                  <a:round/>
                  <a:headEnd type="none" w="med" len="med"/>
                  <a:tailEnd type="none" w="med" len="med"/>
                </a:ln>
                <a:effectLst/>
                <a:extLst/>
              </p:spPr>
              <p:txBody>
                <a:bodyPr rot="0" spcFirstLastPara="0" vertOverflow="overflow" horzOverflow="overflow" vert="horz" wrap="square" lIns="91419" tIns="45709" rIns="91419" bIns="45709" numCol="1" spcCol="0" rtlCol="0" fromWordArt="0" anchor="t" anchorCtr="0" forceAA="0" compatLnSpc="1">
                  <a:prstTxWarp prst="textNoShape">
                    <a:avLst/>
                  </a:prstTxWarp>
                  <a:noAutofit/>
                </a:bodyPr>
                <a:lstStyle/>
                <a:p>
                  <a:pPr defTabSz="914217" fontAlgn="base">
                    <a:spcBef>
                      <a:spcPct val="0"/>
                    </a:spcBef>
                    <a:spcAft>
                      <a:spcPct val="0"/>
                    </a:spcAft>
                  </a:pPr>
                  <a:endParaRPr lang="zh-CN" altLang="en-US">
                    <a:latin typeface="+mj-ea"/>
                    <a:ea typeface="+mj-ea"/>
                  </a:endParaRPr>
                </a:p>
              </p:txBody>
            </p:sp>
            <p:grpSp>
              <p:nvGrpSpPr>
                <p:cNvPr id="16" name="组合 15">
                  <a:extLst>
                    <a:ext uri="{FF2B5EF4-FFF2-40B4-BE49-F238E27FC236}">
                      <a16:creationId xmlns:a16="http://schemas.microsoft.com/office/drawing/2014/main" id="{19FDA1F6-8F06-4F98-8AAD-F73F5CEB3264}"/>
                    </a:ext>
                  </a:extLst>
                </p:cNvPr>
                <p:cNvGrpSpPr/>
                <p:nvPr/>
              </p:nvGrpSpPr>
              <p:grpSpPr>
                <a:xfrm>
                  <a:off x="804446" y="2250279"/>
                  <a:ext cx="3266098" cy="3976675"/>
                  <a:chOff x="7856825" y="2509035"/>
                  <a:chExt cx="1280023" cy="1558507"/>
                </a:xfrm>
                <a:solidFill>
                  <a:schemeClr val="tx1"/>
                </a:solidFill>
              </p:grpSpPr>
              <p:sp>
                <p:nvSpPr>
                  <p:cNvPr id="17" name="PA-任意多边形 110">
                    <a:extLst>
                      <a:ext uri="{FF2B5EF4-FFF2-40B4-BE49-F238E27FC236}">
                        <a16:creationId xmlns:a16="http://schemas.microsoft.com/office/drawing/2014/main" id="{8A54E3C1-9C0B-4228-8219-27BDD44FA38E}"/>
                      </a:ext>
                    </a:extLst>
                  </p:cNvPr>
                  <p:cNvSpPr>
                    <a:spLocks/>
                  </p:cNvSpPr>
                  <p:nvPr>
                    <p:custDataLst>
                      <p:tags r:id="rId13"/>
                    </p:custDataLst>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91419" tIns="45709" rIns="91419" bIns="45709" numCol="1" anchor="t" anchorCtr="0" compatLnSpc="1">
                    <a:prstTxWarp prst="textNoShape">
                      <a:avLst/>
                    </a:prstTxWarp>
                  </a:bodyPr>
                  <a:lstStyle/>
                  <a:p>
                    <a:endParaRPr lang="zh-CN" altLang="en-US">
                      <a:latin typeface="+mj-ea"/>
                      <a:ea typeface="+mj-ea"/>
                    </a:endParaRPr>
                  </a:p>
                </p:txBody>
              </p:sp>
              <p:sp>
                <p:nvSpPr>
                  <p:cNvPr id="18" name="PA-任意多边形 111">
                    <a:extLst>
                      <a:ext uri="{FF2B5EF4-FFF2-40B4-BE49-F238E27FC236}">
                        <a16:creationId xmlns:a16="http://schemas.microsoft.com/office/drawing/2014/main" id="{1B3F56CF-4C06-418D-9D8C-1C5CBDCFAC2C}"/>
                      </a:ext>
                    </a:extLst>
                  </p:cNvPr>
                  <p:cNvSpPr>
                    <a:spLocks/>
                  </p:cNvSpPr>
                  <p:nvPr>
                    <p:custDataLst>
                      <p:tags r:id="rId14"/>
                    </p:custDataLst>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91419" tIns="45709" rIns="91419" bIns="45709" numCol="1" anchor="t" anchorCtr="0" compatLnSpc="1">
                    <a:prstTxWarp prst="textNoShape">
                      <a:avLst/>
                    </a:prstTxWarp>
                  </a:bodyPr>
                  <a:lstStyle/>
                  <a:p>
                    <a:endParaRPr lang="zh-CN" altLang="en-US" dirty="0">
                      <a:latin typeface="+mj-ea"/>
                      <a:ea typeface="+mj-ea"/>
                    </a:endParaRPr>
                  </a:p>
                </p:txBody>
              </p:sp>
              <p:sp>
                <p:nvSpPr>
                  <p:cNvPr id="19" name="PA-任意多边形 112">
                    <a:extLst>
                      <a:ext uri="{FF2B5EF4-FFF2-40B4-BE49-F238E27FC236}">
                        <a16:creationId xmlns:a16="http://schemas.microsoft.com/office/drawing/2014/main" id="{3D11F991-82CB-4C82-BE62-5647F9C5C0BC}"/>
                      </a:ext>
                    </a:extLst>
                  </p:cNvPr>
                  <p:cNvSpPr>
                    <a:spLocks/>
                  </p:cNvSpPr>
                  <p:nvPr>
                    <p:custDataLst>
                      <p:tags r:id="rId15"/>
                    </p:custDataLst>
                  </p:nvPr>
                </p:nvSpPr>
                <p:spPr bwMode="auto">
                  <a:xfrm>
                    <a:off x="8562398"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solidFill>
                    <a:srgbClr val="C00000"/>
                  </a:solidFill>
                  <a:ln>
                    <a:solidFill>
                      <a:srgbClr val="C00000"/>
                    </a:solid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91419" tIns="45709" rIns="91419" bIns="45709" numCol="1" anchor="t" anchorCtr="0" compatLnSpc="1">
                    <a:prstTxWarp prst="textNoShape">
                      <a:avLst/>
                    </a:prstTxWarp>
                  </a:bodyPr>
                  <a:lstStyle/>
                  <a:p>
                    <a:endParaRPr lang="zh-CN" altLang="en-US">
                      <a:latin typeface="+mj-ea"/>
                      <a:ea typeface="+mj-ea"/>
                    </a:endParaRPr>
                  </a:p>
                </p:txBody>
              </p:sp>
            </p:grpSp>
          </p:grpSp>
          <p:sp>
            <p:nvSpPr>
              <p:cNvPr id="14" name="PA-文本框 23">
                <a:extLst>
                  <a:ext uri="{FF2B5EF4-FFF2-40B4-BE49-F238E27FC236}">
                    <a16:creationId xmlns:a16="http://schemas.microsoft.com/office/drawing/2014/main" id="{CA173F64-2980-4717-9A77-D050A84E36D8}"/>
                  </a:ext>
                </a:extLst>
              </p:cNvPr>
              <p:cNvSpPr txBox="1"/>
              <p:nvPr>
                <p:custDataLst>
                  <p:tags r:id="rId11"/>
                </p:custDataLst>
              </p:nvPr>
            </p:nvSpPr>
            <p:spPr>
              <a:xfrm>
                <a:off x="2866741" y="2222543"/>
                <a:ext cx="922102" cy="2861597"/>
              </a:xfrm>
              <a:prstGeom prst="rect">
                <a:avLst/>
              </a:prstGeom>
            </p:spPr>
            <p:txBody>
              <a:bodyPr vert="eaVert" wrap="square">
                <a:spAutoFit/>
              </a:bodyPr>
              <a:lstStyle>
                <a:defPPr>
                  <a:defRPr lang="zh-CN"/>
                </a:defPPr>
                <a:lvl1pPr algn="ctr">
                  <a:defRPr sz="2300" b="1">
                    <a:gradFill>
                      <a:gsLst>
                        <a:gs pos="0">
                          <a:srgbClr val="FF0000"/>
                        </a:gs>
                        <a:gs pos="100000">
                          <a:srgbClr val="C00000"/>
                        </a:gs>
                      </a:gsLst>
                      <a:lin ang="2700000" scaled="0"/>
                    </a:gradFill>
                    <a:latin typeface="+mj-ea"/>
                    <a:ea typeface="+mj-ea"/>
                  </a:defRPr>
                </a:lvl1pPr>
              </a:lstStyle>
              <a:p>
                <a:r>
                  <a:rPr lang="zh-CN" altLang="en-US" sz="4000">
                    <a:solidFill>
                      <a:srgbClr val="C00000"/>
                    </a:solidFill>
                  </a:rPr>
                  <a:t>民 法 典</a:t>
                </a:r>
                <a:endParaRPr lang="zh-CN" altLang="en-US" sz="4000" dirty="0">
                  <a:solidFill>
                    <a:srgbClr val="C00000"/>
                  </a:solidFill>
                </a:endParaRPr>
              </a:p>
            </p:txBody>
          </p:sp>
        </p:grpSp>
        <p:sp>
          <p:nvSpPr>
            <p:cNvPr id="20" name="PA-1022108">
              <a:extLst>
                <a:ext uri="{FF2B5EF4-FFF2-40B4-BE49-F238E27FC236}">
                  <a16:creationId xmlns:a16="http://schemas.microsoft.com/office/drawing/2014/main" id="{8EBD4C8A-A4C7-4D6F-83D7-1CE9B8B352AD}"/>
                </a:ext>
              </a:extLst>
            </p:cNvPr>
            <p:cNvSpPr/>
            <p:nvPr>
              <p:custDataLst>
                <p:tags r:id="rId6"/>
              </p:custDataLst>
            </p:nvPr>
          </p:nvSpPr>
          <p:spPr>
            <a:xfrm>
              <a:off x="5142419" y="5064537"/>
              <a:ext cx="2608979" cy="616740"/>
            </a:xfrm>
            <a:prstGeom prst="round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ea typeface="+mj-ea"/>
                </a:rPr>
                <a:t>第四编 人格权</a:t>
              </a:r>
              <a:endParaRPr lang="zh-CN" altLang="en-US" sz="2000" b="1" dirty="0">
                <a:solidFill>
                  <a:schemeClr val="bg1"/>
                </a:solidFill>
                <a:latin typeface="+mj-ea"/>
                <a:ea typeface="+mj-ea"/>
              </a:endParaRPr>
            </a:p>
          </p:txBody>
        </p:sp>
        <p:sp>
          <p:nvSpPr>
            <p:cNvPr id="21" name="PA-1022106">
              <a:extLst>
                <a:ext uri="{FF2B5EF4-FFF2-40B4-BE49-F238E27FC236}">
                  <a16:creationId xmlns:a16="http://schemas.microsoft.com/office/drawing/2014/main" id="{85F35D95-3D21-4C69-9AD2-C7F44B96D69B}"/>
                </a:ext>
              </a:extLst>
            </p:cNvPr>
            <p:cNvSpPr/>
            <p:nvPr>
              <p:custDataLst>
                <p:tags r:id="rId7"/>
              </p:custDataLst>
            </p:nvPr>
          </p:nvSpPr>
          <p:spPr>
            <a:xfrm>
              <a:off x="8265549" y="1783107"/>
              <a:ext cx="2608979" cy="616740"/>
            </a:xfrm>
            <a:prstGeom prst="round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ea typeface="+mj-ea"/>
                </a:rPr>
                <a:t>第五编 婚姻家庭</a:t>
              </a:r>
              <a:endParaRPr lang="zh-CN" altLang="en-US" sz="2000" b="1" dirty="0">
                <a:solidFill>
                  <a:schemeClr val="bg1"/>
                </a:solidFill>
                <a:latin typeface="+mj-ea"/>
                <a:ea typeface="+mj-ea"/>
              </a:endParaRPr>
            </a:p>
          </p:txBody>
        </p:sp>
        <p:sp>
          <p:nvSpPr>
            <p:cNvPr id="22" name="PA-1022107">
              <a:extLst>
                <a:ext uri="{FF2B5EF4-FFF2-40B4-BE49-F238E27FC236}">
                  <a16:creationId xmlns:a16="http://schemas.microsoft.com/office/drawing/2014/main" id="{93ACCF1C-2FAD-4B82-99B4-3CBBB1FEA1C3}"/>
                </a:ext>
              </a:extLst>
            </p:cNvPr>
            <p:cNvSpPr/>
            <p:nvPr>
              <p:custDataLst>
                <p:tags r:id="rId8"/>
              </p:custDataLst>
            </p:nvPr>
          </p:nvSpPr>
          <p:spPr>
            <a:xfrm>
              <a:off x="8265549" y="2847675"/>
              <a:ext cx="2608979" cy="616740"/>
            </a:xfrm>
            <a:prstGeom prst="round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ea typeface="+mj-ea"/>
                </a:rPr>
                <a:t>第六编 继承</a:t>
              </a:r>
              <a:endParaRPr lang="zh-CN" altLang="en-US" sz="2000" b="1" dirty="0">
                <a:solidFill>
                  <a:schemeClr val="bg1"/>
                </a:solidFill>
                <a:latin typeface="+mj-ea"/>
                <a:ea typeface="+mj-ea"/>
              </a:endParaRPr>
            </a:p>
          </p:txBody>
        </p:sp>
        <p:sp>
          <p:nvSpPr>
            <p:cNvPr id="23" name="PA-1022108">
              <a:extLst>
                <a:ext uri="{FF2B5EF4-FFF2-40B4-BE49-F238E27FC236}">
                  <a16:creationId xmlns:a16="http://schemas.microsoft.com/office/drawing/2014/main" id="{16A18DB6-ED81-4AF3-BA32-6973886FC21A}"/>
                </a:ext>
              </a:extLst>
            </p:cNvPr>
            <p:cNvSpPr/>
            <p:nvPr>
              <p:custDataLst>
                <p:tags r:id="rId9"/>
              </p:custDataLst>
            </p:nvPr>
          </p:nvSpPr>
          <p:spPr>
            <a:xfrm>
              <a:off x="8265549" y="3912243"/>
              <a:ext cx="2608979" cy="616740"/>
            </a:xfrm>
            <a:prstGeom prst="round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ea typeface="+mj-ea"/>
                </a:rPr>
                <a:t>第七编 侵权责任</a:t>
              </a:r>
              <a:endParaRPr lang="zh-CN" altLang="en-US" sz="2000" b="1" dirty="0">
                <a:solidFill>
                  <a:schemeClr val="bg1"/>
                </a:solidFill>
                <a:latin typeface="+mj-ea"/>
                <a:ea typeface="+mj-ea"/>
              </a:endParaRPr>
            </a:p>
          </p:txBody>
        </p:sp>
        <p:sp>
          <p:nvSpPr>
            <p:cNvPr id="24" name="PA-1022108">
              <a:extLst>
                <a:ext uri="{FF2B5EF4-FFF2-40B4-BE49-F238E27FC236}">
                  <a16:creationId xmlns:a16="http://schemas.microsoft.com/office/drawing/2014/main" id="{6F6818C8-2D04-4C60-8D17-ACFBB0AA8D77}"/>
                </a:ext>
              </a:extLst>
            </p:cNvPr>
            <p:cNvSpPr/>
            <p:nvPr>
              <p:custDataLst>
                <p:tags r:id="rId10"/>
              </p:custDataLst>
            </p:nvPr>
          </p:nvSpPr>
          <p:spPr>
            <a:xfrm>
              <a:off x="8265549" y="5033005"/>
              <a:ext cx="2608979" cy="616740"/>
            </a:xfrm>
            <a:prstGeom prst="roundRect">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ea typeface="+mj-ea"/>
                </a:rPr>
                <a:t>附则</a:t>
              </a:r>
              <a:endParaRPr lang="zh-CN" altLang="en-US" sz="2000" b="1" dirty="0">
                <a:solidFill>
                  <a:schemeClr val="bg1"/>
                </a:solidFill>
                <a:latin typeface="+mj-ea"/>
                <a:ea typeface="+mj-ea"/>
              </a:endParaRPr>
            </a:p>
          </p:txBody>
        </p:sp>
        <p:sp>
          <p:nvSpPr>
            <p:cNvPr id="26" name="文本框 25">
              <a:extLst>
                <a:ext uri="{FF2B5EF4-FFF2-40B4-BE49-F238E27FC236}">
                  <a16:creationId xmlns:a16="http://schemas.microsoft.com/office/drawing/2014/main" id="{9251C60D-712D-4AFE-ABF1-D72BB43BC557}"/>
                </a:ext>
              </a:extLst>
            </p:cNvPr>
            <p:cNvSpPr txBox="1"/>
            <p:nvPr/>
          </p:nvSpPr>
          <p:spPr>
            <a:xfrm>
              <a:off x="2733773" y="4220613"/>
              <a:ext cx="877163" cy="369332"/>
            </a:xfrm>
            <a:prstGeom prst="rect">
              <a:avLst/>
            </a:prstGeom>
            <a:noFill/>
          </p:spPr>
          <p:txBody>
            <a:bodyPr wrap="none" rtlCol="0">
              <a:spAutoFit/>
            </a:bodyPr>
            <a:lstStyle/>
            <a:p>
              <a:pPr defTabSz="457200" fontAlgn="auto">
                <a:spcBef>
                  <a:spcPts val="0"/>
                </a:spcBef>
                <a:spcAft>
                  <a:spcPts val="0"/>
                </a:spcAft>
              </a:pPr>
              <a:r>
                <a:rPr lang="en-US" altLang="zh-CN" i="1">
                  <a:solidFill>
                    <a:prstClr val="black"/>
                  </a:solidFill>
                  <a:effectLst>
                    <a:outerShdw blurRad="38100" dist="38100" dir="2700000" algn="tl">
                      <a:srgbClr val="000000">
                        <a:alpha val="43137"/>
                      </a:srgbClr>
                    </a:outerShdw>
                  </a:effectLst>
                  <a:latin typeface="+mj-ea"/>
                  <a:ea typeface="+mj-ea"/>
                </a:rPr>
                <a:t>1260</a:t>
              </a:r>
              <a:r>
                <a:rPr lang="zh-CN" altLang="en-US" i="1">
                  <a:solidFill>
                    <a:prstClr val="black"/>
                  </a:solidFill>
                  <a:effectLst>
                    <a:outerShdw blurRad="38100" dist="38100" dir="2700000" algn="tl">
                      <a:srgbClr val="000000">
                        <a:alpha val="43137"/>
                      </a:srgbClr>
                    </a:outerShdw>
                  </a:effectLst>
                  <a:latin typeface="+mj-ea"/>
                  <a:ea typeface="+mj-ea"/>
                </a:rPr>
                <a:t>条</a:t>
              </a:r>
            </a:p>
          </p:txBody>
        </p:sp>
      </p:grpSp>
      <p:sp>
        <p:nvSpPr>
          <p:cNvPr id="29"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cSld>
  <p:clrMapOvr>
    <a:masterClrMapping/>
  </p:clrMapOvr>
  <p:transition spd="med">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550" y="790263"/>
            <a:ext cx="4313548"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主要内容</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27" name="矩形 26"/>
          <p:cNvSpPr/>
          <p:nvPr/>
        </p:nvSpPr>
        <p:spPr>
          <a:xfrm>
            <a:off x="5012164" y="1493721"/>
            <a:ext cx="1944135"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第一编   总则</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grpSp>
        <p:nvGrpSpPr>
          <p:cNvPr id="45" name="组合 44"/>
          <p:cNvGrpSpPr/>
          <p:nvPr/>
        </p:nvGrpSpPr>
        <p:grpSpPr>
          <a:xfrm>
            <a:off x="2123224" y="2492935"/>
            <a:ext cx="9139697" cy="3351808"/>
            <a:chOff x="1940494" y="2339135"/>
            <a:chExt cx="9139697" cy="3351808"/>
          </a:xfrm>
        </p:grpSpPr>
        <p:grpSp>
          <p:nvGrpSpPr>
            <p:cNvPr id="28" name="组合 27">
              <a:extLst>
                <a:ext uri="{FF2B5EF4-FFF2-40B4-BE49-F238E27FC236}">
                  <a16:creationId xmlns:a16="http://schemas.microsoft.com/office/drawing/2014/main" id="{1426E94E-277B-462C-A49B-B964B116AFEF}"/>
                </a:ext>
              </a:extLst>
            </p:cNvPr>
            <p:cNvGrpSpPr/>
            <p:nvPr/>
          </p:nvGrpSpPr>
          <p:grpSpPr>
            <a:xfrm>
              <a:off x="4267769" y="2339135"/>
              <a:ext cx="3715296" cy="662400"/>
              <a:chOff x="4732734" y="1424349"/>
              <a:chExt cx="2726532" cy="522288"/>
            </a:xfrm>
          </p:grpSpPr>
          <p:grpSp>
            <p:nvGrpSpPr>
              <p:cNvPr id="29" name="组合 28">
                <a:extLst>
                  <a:ext uri="{FF2B5EF4-FFF2-40B4-BE49-F238E27FC236}">
                    <a16:creationId xmlns:a16="http://schemas.microsoft.com/office/drawing/2014/main" id="{8743BF5F-CFB9-4FD1-A008-F330B6764676}"/>
                  </a:ext>
                </a:extLst>
              </p:cNvPr>
              <p:cNvGrpSpPr/>
              <p:nvPr/>
            </p:nvGrpSpPr>
            <p:grpSpPr>
              <a:xfrm>
                <a:off x="4732734" y="1424349"/>
                <a:ext cx="2726532" cy="522288"/>
                <a:chOff x="4111625" y="3587750"/>
                <a:chExt cx="3294063" cy="522288"/>
              </a:xfrm>
            </p:grpSpPr>
            <p:sp>
              <p:nvSpPr>
                <p:cNvPr id="31" name="Freeform 5">
                  <a:extLst>
                    <a:ext uri="{FF2B5EF4-FFF2-40B4-BE49-F238E27FC236}">
                      <a16:creationId xmlns:a16="http://schemas.microsoft.com/office/drawing/2014/main" id="{28BDE2A6-6DC8-4AB6-BD70-5BF24BFD7936}"/>
                    </a:ext>
                  </a:extLst>
                </p:cNvPr>
                <p:cNvSpPr>
                  <a:spLocks/>
                </p:cNvSpPr>
                <p:nvPr/>
              </p:nvSpPr>
              <p:spPr bwMode="auto">
                <a:xfrm>
                  <a:off x="4111625" y="3665538"/>
                  <a:ext cx="700088" cy="444500"/>
                </a:xfrm>
                <a:custGeom>
                  <a:avLst/>
                  <a:gdLst>
                    <a:gd name="T0" fmla="*/ 0 w 55"/>
                    <a:gd name="T1" fmla="*/ 34 h 34"/>
                    <a:gd name="T2" fmla="*/ 45 w 55"/>
                    <a:gd name="T3" fmla="*/ 34 h 34"/>
                    <a:gd name="T4" fmla="*/ 55 w 55"/>
                    <a:gd name="T5" fmla="*/ 0 h 34"/>
                    <a:gd name="T6" fmla="*/ 11 w 55"/>
                    <a:gd name="T7" fmla="*/ 0 h 34"/>
                    <a:gd name="T8" fmla="*/ 0 w 55"/>
                    <a:gd name="T9" fmla="*/ 34 h 34"/>
                  </a:gdLst>
                  <a:ahLst/>
                  <a:cxnLst>
                    <a:cxn ang="0">
                      <a:pos x="T0" y="T1"/>
                    </a:cxn>
                    <a:cxn ang="0">
                      <a:pos x="T2" y="T3"/>
                    </a:cxn>
                    <a:cxn ang="0">
                      <a:pos x="T4" y="T5"/>
                    </a:cxn>
                    <a:cxn ang="0">
                      <a:pos x="T6" y="T7"/>
                    </a:cxn>
                    <a:cxn ang="0">
                      <a:pos x="T8" y="T9"/>
                    </a:cxn>
                  </a:cxnLst>
                  <a:rect l="0" t="0" r="r" b="b"/>
                  <a:pathLst>
                    <a:path w="55" h="34">
                      <a:moveTo>
                        <a:pt x="0" y="34"/>
                      </a:moveTo>
                      <a:lnTo>
                        <a:pt x="45" y="34"/>
                      </a:lnTo>
                      <a:lnTo>
                        <a:pt x="55" y="0"/>
                      </a:lnTo>
                      <a:lnTo>
                        <a:pt x="11" y="0"/>
                      </a:lnTo>
                      <a:lnTo>
                        <a:pt x="0" y="34"/>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2" name="Freeform 6">
                  <a:extLst>
                    <a:ext uri="{FF2B5EF4-FFF2-40B4-BE49-F238E27FC236}">
                      <a16:creationId xmlns:a16="http://schemas.microsoft.com/office/drawing/2014/main" id="{31ABC5A7-AF1B-4608-8236-D9E5199E3429}"/>
                    </a:ext>
                  </a:extLst>
                </p:cNvPr>
                <p:cNvSpPr>
                  <a:spLocks/>
                </p:cNvSpPr>
                <p:nvPr/>
              </p:nvSpPr>
              <p:spPr bwMode="auto">
                <a:xfrm>
                  <a:off x="4302125" y="3665538"/>
                  <a:ext cx="509588" cy="444500"/>
                </a:xfrm>
                <a:custGeom>
                  <a:avLst/>
                  <a:gdLst>
                    <a:gd name="T0" fmla="*/ 0 w 40"/>
                    <a:gd name="T1" fmla="*/ 27 h 34"/>
                    <a:gd name="T2" fmla="*/ 30 w 40"/>
                    <a:gd name="T3" fmla="*/ 34 h 34"/>
                    <a:gd name="T4" fmla="*/ 40 w 40"/>
                    <a:gd name="T5" fmla="*/ 0 h 34"/>
                    <a:gd name="T6" fmla="*/ 9 w 40"/>
                    <a:gd name="T7" fmla="*/ 0 h 34"/>
                    <a:gd name="T8" fmla="*/ 0 w 40"/>
                    <a:gd name="T9" fmla="*/ 27 h 34"/>
                  </a:gdLst>
                  <a:ahLst/>
                  <a:cxnLst>
                    <a:cxn ang="0">
                      <a:pos x="T0" y="T1"/>
                    </a:cxn>
                    <a:cxn ang="0">
                      <a:pos x="T2" y="T3"/>
                    </a:cxn>
                    <a:cxn ang="0">
                      <a:pos x="T4" y="T5"/>
                    </a:cxn>
                    <a:cxn ang="0">
                      <a:pos x="T6" y="T7"/>
                    </a:cxn>
                    <a:cxn ang="0">
                      <a:pos x="T8" y="T9"/>
                    </a:cxn>
                  </a:cxnLst>
                  <a:rect l="0" t="0" r="r" b="b"/>
                  <a:pathLst>
                    <a:path w="40" h="34">
                      <a:moveTo>
                        <a:pt x="0" y="27"/>
                      </a:moveTo>
                      <a:lnTo>
                        <a:pt x="30" y="34"/>
                      </a:lnTo>
                      <a:lnTo>
                        <a:pt x="40" y="0"/>
                      </a:lnTo>
                      <a:lnTo>
                        <a:pt x="9" y="0"/>
                      </a:lnTo>
                      <a:lnTo>
                        <a:pt x="0" y="27"/>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3" name="Freeform 7">
                  <a:extLst>
                    <a:ext uri="{FF2B5EF4-FFF2-40B4-BE49-F238E27FC236}">
                      <a16:creationId xmlns:a16="http://schemas.microsoft.com/office/drawing/2014/main" id="{F01C29D2-B386-46D0-B492-2F5A6BDA6AA3}"/>
                    </a:ext>
                  </a:extLst>
                </p:cNvPr>
                <p:cNvSpPr>
                  <a:spLocks/>
                </p:cNvSpPr>
                <p:nvPr/>
              </p:nvSpPr>
              <p:spPr bwMode="auto">
                <a:xfrm>
                  <a:off x="6616700" y="3652838"/>
                  <a:ext cx="788988" cy="430213"/>
                </a:xfrm>
                <a:custGeom>
                  <a:avLst/>
                  <a:gdLst>
                    <a:gd name="T0" fmla="*/ 7 w 62"/>
                    <a:gd name="T1" fmla="*/ 33 h 33"/>
                    <a:gd name="T2" fmla="*/ 51 w 62"/>
                    <a:gd name="T3" fmla="*/ 33 h 33"/>
                    <a:gd name="T4" fmla="*/ 62 w 62"/>
                    <a:gd name="T5" fmla="*/ 0 h 33"/>
                    <a:gd name="T6" fmla="*/ 0 w 62"/>
                    <a:gd name="T7" fmla="*/ 0 h 33"/>
                    <a:gd name="T8" fmla="*/ 7 w 62"/>
                    <a:gd name="T9" fmla="*/ 33 h 33"/>
                  </a:gdLst>
                  <a:ahLst/>
                  <a:cxnLst>
                    <a:cxn ang="0">
                      <a:pos x="T0" y="T1"/>
                    </a:cxn>
                    <a:cxn ang="0">
                      <a:pos x="T2" y="T3"/>
                    </a:cxn>
                    <a:cxn ang="0">
                      <a:pos x="T4" y="T5"/>
                    </a:cxn>
                    <a:cxn ang="0">
                      <a:pos x="T6" y="T7"/>
                    </a:cxn>
                    <a:cxn ang="0">
                      <a:pos x="T8" y="T9"/>
                    </a:cxn>
                  </a:cxnLst>
                  <a:rect l="0" t="0" r="r" b="b"/>
                  <a:pathLst>
                    <a:path w="62" h="33">
                      <a:moveTo>
                        <a:pt x="7" y="33"/>
                      </a:moveTo>
                      <a:lnTo>
                        <a:pt x="51" y="33"/>
                      </a:lnTo>
                      <a:lnTo>
                        <a:pt x="62" y="0"/>
                      </a:lnTo>
                      <a:lnTo>
                        <a:pt x="0" y="0"/>
                      </a:lnTo>
                      <a:lnTo>
                        <a:pt x="7" y="33"/>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4" name="Freeform 8">
                  <a:extLst>
                    <a:ext uri="{FF2B5EF4-FFF2-40B4-BE49-F238E27FC236}">
                      <a16:creationId xmlns:a16="http://schemas.microsoft.com/office/drawing/2014/main" id="{49530373-6B4A-4713-8E7E-EC43D9F2B276}"/>
                    </a:ext>
                  </a:extLst>
                </p:cNvPr>
                <p:cNvSpPr>
                  <a:spLocks/>
                </p:cNvSpPr>
                <p:nvPr/>
              </p:nvSpPr>
              <p:spPr bwMode="auto">
                <a:xfrm>
                  <a:off x="6616700" y="3652838"/>
                  <a:ext cx="571500" cy="430213"/>
                </a:xfrm>
                <a:custGeom>
                  <a:avLst/>
                  <a:gdLst>
                    <a:gd name="T0" fmla="*/ 45 w 45"/>
                    <a:gd name="T1" fmla="*/ 28 h 33"/>
                    <a:gd name="T2" fmla="*/ 7 w 45"/>
                    <a:gd name="T3" fmla="*/ 33 h 33"/>
                    <a:gd name="T4" fmla="*/ 0 w 45"/>
                    <a:gd name="T5" fmla="*/ 0 h 33"/>
                    <a:gd name="T6" fmla="*/ 45 w 45"/>
                    <a:gd name="T7" fmla="*/ 28 h 33"/>
                  </a:gdLst>
                  <a:ahLst/>
                  <a:cxnLst>
                    <a:cxn ang="0">
                      <a:pos x="T0" y="T1"/>
                    </a:cxn>
                    <a:cxn ang="0">
                      <a:pos x="T2" y="T3"/>
                    </a:cxn>
                    <a:cxn ang="0">
                      <a:pos x="T4" y="T5"/>
                    </a:cxn>
                    <a:cxn ang="0">
                      <a:pos x="T6" y="T7"/>
                    </a:cxn>
                  </a:cxnLst>
                  <a:rect l="0" t="0" r="r" b="b"/>
                  <a:pathLst>
                    <a:path w="45" h="33">
                      <a:moveTo>
                        <a:pt x="45" y="28"/>
                      </a:moveTo>
                      <a:lnTo>
                        <a:pt x="7" y="33"/>
                      </a:lnTo>
                      <a:lnTo>
                        <a:pt x="0" y="0"/>
                      </a:lnTo>
                      <a:lnTo>
                        <a:pt x="45" y="28"/>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5" name="Freeform 9">
                  <a:extLst>
                    <a:ext uri="{FF2B5EF4-FFF2-40B4-BE49-F238E27FC236}">
                      <a16:creationId xmlns:a16="http://schemas.microsoft.com/office/drawing/2014/main" id="{54442CEA-6765-451C-BDDD-B03FC3CB129B}"/>
                    </a:ext>
                  </a:extLst>
                </p:cNvPr>
                <p:cNvSpPr>
                  <a:spLocks/>
                </p:cNvSpPr>
                <p:nvPr/>
              </p:nvSpPr>
              <p:spPr bwMode="auto">
                <a:xfrm>
                  <a:off x="4302125" y="3587750"/>
                  <a:ext cx="3014663" cy="430213"/>
                </a:xfrm>
                <a:custGeom>
                  <a:avLst/>
                  <a:gdLst>
                    <a:gd name="T0" fmla="*/ 0 w 237"/>
                    <a:gd name="T1" fmla="*/ 33 h 33"/>
                    <a:gd name="T2" fmla="*/ 227 w 237"/>
                    <a:gd name="T3" fmla="*/ 33 h 33"/>
                    <a:gd name="T4" fmla="*/ 237 w 237"/>
                    <a:gd name="T5" fmla="*/ 0 h 33"/>
                    <a:gd name="T6" fmla="*/ 11 w 237"/>
                    <a:gd name="T7" fmla="*/ 0 h 33"/>
                    <a:gd name="T8" fmla="*/ 0 w 237"/>
                    <a:gd name="T9" fmla="*/ 33 h 33"/>
                  </a:gdLst>
                  <a:ahLst/>
                  <a:cxnLst>
                    <a:cxn ang="0">
                      <a:pos x="T0" y="T1"/>
                    </a:cxn>
                    <a:cxn ang="0">
                      <a:pos x="T2" y="T3"/>
                    </a:cxn>
                    <a:cxn ang="0">
                      <a:pos x="T4" y="T5"/>
                    </a:cxn>
                    <a:cxn ang="0">
                      <a:pos x="T6" y="T7"/>
                    </a:cxn>
                    <a:cxn ang="0">
                      <a:pos x="T8" y="T9"/>
                    </a:cxn>
                  </a:cxnLst>
                  <a:rect l="0" t="0" r="r" b="b"/>
                  <a:pathLst>
                    <a:path w="237" h="33">
                      <a:moveTo>
                        <a:pt x="0" y="33"/>
                      </a:moveTo>
                      <a:lnTo>
                        <a:pt x="227" y="33"/>
                      </a:lnTo>
                      <a:lnTo>
                        <a:pt x="237" y="0"/>
                      </a:lnTo>
                      <a:lnTo>
                        <a:pt x="11" y="0"/>
                      </a:lnTo>
                      <a:lnTo>
                        <a:pt x="0" y="33"/>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grpSp>
          <p:sp>
            <p:nvSpPr>
              <p:cNvPr id="30" name="矩形 29">
                <a:extLst>
                  <a:ext uri="{FF2B5EF4-FFF2-40B4-BE49-F238E27FC236}">
                    <a16:creationId xmlns:a16="http://schemas.microsoft.com/office/drawing/2014/main" id="{8A41639A-9780-47CF-9EAB-67895A7A7D07}"/>
                  </a:ext>
                </a:extLst>
              </p:cNvPr>
              <p:cNvSpPr/>
              <p:nvPr/>
            </p:nvSpPr>
            <p:spPr>
              <a:xfrm>
                <a:off x="5731485" y="1457449"/>
                <a:ext cx="813121" cy="364013"/>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rPr>
                  <a:t>总则编</a:t>
                </a:r>
                <a:endParaRPr kumimoji="0" lang="zh-CN" altLang="en-US" sz="2400" b="0" i="0" u="none" strike="noStrike" kern="0" cap="none" spc="0" normalizeH="0" baseline="0" noProof="0" dirty="0" smtClean="0">
                  <a:ln>
                    <a:noFill/>
                  </a:ln>
                  <a:solidFill>
                    <a:prstClr val="white"/>
                  </a:solidFill>
                  <a:effectLst/>
                  <a:uLnTx/>
                  <a:uFillTx/>
                  <a:latin typeface="+mj-ea"/>
                  <a:ea typeface="+mj-ea"/>
                  <a:cs typeface="+mn-ea"/>
                  <a:sym typeface="思源黑体 CN Regular" panose="020B0500000000000000" pitchFamily="34" charset="-122"/>
                </a:endParaRPr>
              </a:p>
            </p:txBody>
          </p:sp>
        </p:grpSp>
        <p:sp>
          <p:nvSpPr>
            <p:cNvPr id="36" name="文本框 58">
              <a:extLst>
                <a:ext uri="{FF2B5EF4-FFF2-40B4-BE49-F238E27FC236}">
                  <a16:creationId xmlns:a16="http://schemas.microsoft.com/office/drawing/2014/main" id="{FCC51687-9C0A-4C9F-8067-799D9E28BDE2}"/>
                </a:ext>
              </a:extLst>
            </p:cNvPr>
            <p:cNvSpPr txBox="1"/>
            <p:nvPr/>
          </p:nvSpPr>
          <p:spPr>
            <a:xfrm>
              <a:off x="1940494" y="4490614"/>
              <a:ext cx="9139697" cy="1200329"/>
            </a:xfrm>
            <a:prstGeom prst="rect">
              <a:avLst/>
            </a:prstGeom>
            <a:noFill/>
          </p:spPr>
          <p:txBody>
            <a:bodyPr wrap="square" rtlCol="0">
              <a:spAutoFit/>
            </a:bodyPr>
            <a:lstStyle>
              <a:defPPr>
                <a:defRPr lang="zh-CN"/>
              </a:defPPr>
              <a:lvl1pPr algn="ctr" fontAlgn="auto">
                <a:lnSpc>
                  <a:spcPct val="130000"/>
                </a:lnSpc>
                <a:spcBef>
                  <a:spcPts val="0"/>
                </a:spcBef>
                <a:spcAft>
                  <a:spcPts val="0"/>
                </a:spcAft>
                <a:defRPr sz="1600">
                  <a:latin typeface="微软雅黑" panose="020B0503020204020204" pitchFamily="34" charset="-122"/>
                  <a:ea typeface="微软雅黑" panose="020B0503020204020204" pitchFamily="34" charset="-122"/>
                </a:defRPr>
              </a:lvl1pPr>
            </a:lstStyle>
            <a:p>
              <a:pPr algn="l">
                <a:lnSpc>
                  <a:spcPct val="120000"/>
                </a:lnSpc>
              </a:pPr>
              <a:r>
                <a:rPr lang="zh-CN" altLang="en-US" sz="2000" b="1" smtClean="0">
                  <a:solidFill>
                    <a:prstClr val="black"/>
                  </a:solidFill>
                  <a:latin typeface="+mj-ea"/>
                  <a:ea typeface="+mj-ea"/>
                  <a:sym typeface="思源黑体 CN Regular" panose="020B0500000000000000" pitchFamily="34" charset="-122"/>
                </a:rPr>
                <a:t>  规</a:t>
              </a:r>
              <a:r>
                <a:rPr lang="zh-CN" altLang="en-US" sz="2000" b="1" dirty="0">
                  <a:solidFill>
                    <a:prstClr val="black"/>
                  </a:solidFill>
                  <a:latin typeface="+mj-ea"/>
                  <a:ea typeface="+mj-ea"/>
                  <a:sym typeface="思源黑体 CN Regular" panose="020B0500000000000000" pitchFamily="34" charset="-122"/>
                </a:rPr>
                <a:t>定民事活动必须遵循的基本原则和一般性规则，统领民法典各分编。第一编基本</a:t>
              </a:r>
              <a:r>
                <a:rPr lang="zh-CN" altLang="en-US" sz="2000" b="1" dirty="0">
                  <a:solidFill>
                    <a:srgbClr val="C00000"/>
                  </a:solidFill>
                  <a:latin typeface="+mj-ea"/>
                  <a:ea typeface="+mj-ea"/>
                  <a:sym typeface="思源黑体 CN Regular" panose="020B0500000000000000" pitchFamily="34" charset="-122"/>
                </a:rPr>
                <a:t>保持现行民法总则的结构和内容不变</a:t>
              </a:r>
              <a:r>
                <a:rPr lang="zh-CN" altLang="en-US" sz="2000" b="1" dirty="0">
                  <a:solidFill>
                    <a:prstClr val="black"/>
                  </a:solidFill>
                  <a:latin typeface="+mj-ea"/>
                  <a:ea typeface="+mj-ea"/>
                  <a:sym typeface="思源黑体 CN Regular" panose="020B0500000000000000" pitchFamily="34" charset="-122"/>
                </a:rPr>
                <a:t>，根据法典编纂体系化要求对</a:t>
              </a:r>
              <a:r>
                <a:rPr lang="zh-CN" altLang="en-US" sz="2000" b="1" dirty="0">
                  <a:solidFill>
                    <a:srgbClr val="C00000"/>
                  </a:solidFill>
                  <a:latin typeface="+mj-ea"/>
                  <a:ea typeface="+mj-ea"/>
                  <a:sym typeface="思源黑体 CN Regular" panose="020B0500000000000000" pitchFamily="34" charset="-122"/>
                </a:rPr>
                <a:t>个别条款作了文字修改</a:t>
              </a:r>
              <a:r>
                <a:rPr lang="zh-CN" altLang="en-US" sz="2000" b="1" dirty="0">
                  <a:solidFill>
                    <a:prstClr val="black"/>
                  </a:solidFill>
                  <a:latin typeface="+mj-ea"/>
                  <a:ea typeface="+mj-ea"/>
                  <a:sym typeface="思源黑体 CN Regular" panose="020B0500000000000000" pitchFamily="34" charset="-122"/>
                </a:rPr>
                <a:t>，并将</a:t>
              </a:r>
              <a:r>
                <a:rPr lang="zh-CN" altLang="en-US" sz="2000" b="1" dirty="0">
                  <a:solidFill>
                    <a:srgbClr val="C00000"/>
                  </a:solidFill>
                  <a:latin typeface="+mj-ea"/>
                  <a:ea typeface="+mj-ea"/>
                  <a:sym typeface="思源黑体 CN Regular" panose="020B0500000000000000" pitchFamily="34" charset="-122"/>
                </a:rPr>
                <a:t>“附则”部分移到民法典的最</a:t>
              </a:r>
              <a:r>
                <a:rPr lang="zh-CN" altLang="en-US" sz="2000" b="1">
                  <a:solidFill>
                    <a:srgbClr val="C00000"/>
                  </a:solidFill>
                  <a:latin typeface="+mj-ea"/>
                  <a:ea typeface="+mj-ea"/>
                  <a:sym typeface="思源黑体 CN Regular" panose="020B0500000000000000" pitchFamily="34" charset="-122"/>
                </a:rPr>
                <a:t>后</a:t>
              </a:r>
              <a:r>
                <a:rPr lang="zh-CN" altLang="en-US" sz="2000" b="1" smtClean="0">
                  <a:solidFill>
                    <a:prstClr val="black"/>
                  </a:solidFill>
                  <a:latin typeface="+mj-ea"/>
                  <a:ea typeface="+mj-ea"/>
                  <a:sym typeface="思源黑体 CN Regular" panose="020B0500000000000000" pitchFamily="34" charset="-122"/>
                </a:rPr>
                <a:t>。</a:t>
              </a:r>
              <a:endParaRPr lang="zh-CN" altLang="en-US" sz="2000" b="1" dirty="0">
                <a:solidFill>
                  <a:prstClr val="black"/>
                </a:solidFill>
                <a:latin typeface="+mj-ea"/>
                <a:ea typeface="+mj-ea"/>
                <a:sym typeface="思源黑体 CN Regular" panose="020B0500000000000000" pitchFamily="34" charset="-122"/>
              </a:endParaRPr>
            </a:p>
          </p:txBody>
        </p:sp>
        <p:grpSp>
          <p:nvGrpSpPr>
            <p:cNvPr id="37" name="组合 36">
              <a:extLst>
                <a:ext uri="{FF2B5EF4-FFF2-40B4-BE49-F238E27FC236}">
                  <a16:creationId xmlns:a16="http://schemas.microsoft.com/office/drawing/2014/main" id="{D0C55919-F7CE-401F-92FE-3449F23E4017}"/>
                </a:ext>
              </a:extLst>
            </p:cNvPr>
            <p:cNvGrpSpPr/>
            <p:nvPr/>
          </p:nvGrpSpPr>
          <p:grpSpPr>
            <a:xfrm>
              <a:off x="3044738" y="2842780"/>
              <a:ext cx="1425825" cy="1463507"/>
              <a:chOff x="5278438" y="3037335"/>
              <a:chExt cx="1654175" cy="1655763"/>
            </a:xfrm>
          </p:grpSpPr>
          <p:sp>
            <p:nvSpPr>
              <p:cNvPr id="38" name="Oval 17">
                <a:extLst>
                  <a:ext uri="{FF2B5EF4-FFF2-40B4-BE49-F238E27FC236}">
                    <a16:creationId xmlns:a16="http://schemas.microsoft.com/office/drawing/2014/main" id="{D1E1B4EE-F33D-4C83-831C-54E2C4F5CB4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39" name="Oval 18">
                <a:extLst>
                  <a:ext uri="{FF2B5EF4-FFF2-40B4-BE49-F238E27FC236}">
                    <a16:creationId xmlns:a16="http://schemas.microsoft.com/office/drawing/2014/main" id="{821E3786-1591-477B-950D-8450FFEE0CA1}"/>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0" name="矩形 39">
                <a:extLst>
                  <a:ext uri="{FF2B5EF4-FFF2-40B4-BE49-F238E27FC236}">
                    <a16:creationId xmlns:a16="http://schemas.microsoft.com/office/drawing/2014/main" id="{5C43407C-A333-4C3F-B6E9-4894567F441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300" normalizeH="0" baseline="0" noProof="0" dirty="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10</a:t>
                </a:r>
                <a:r>
                  <a:rPr kumimoji="0" lang="zh-CN" altLang="en-US" sz="24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rPr>
                  <a:t>章</a:t>
                </a:r>
              </a:p>
            </p:txBody>
          </p:sp>
        </p:grpSp>
        <p:grpSp>
          <p:nvGrpSpPr>
            <p:cNvPr id="41" name="组合 40">
              <a:extLst>
                <a:ext uri="{FF2B5EF4-FFF2-40B4-BE49-F238E27FC236}">
                  <a16:creationId xmlns:a16="http://schemas.microsoft.com/office/drawing/2014/main" id="{E6CBEC47-8802-4BFA-880A-6E2CE9374C52}"/>
                </a:ext>
              </a:extLst>
            </p:cNvPr>
            <p:cNvGrpSpPr/>
            <p:nvPr/>
          </p:nvGrpSpPr>
          <p:grpSpPr>
            <a:xfrm>
              <a:off x="7824119" y="2739130"/>
              <a:ext cx="1418777" cy="1440980"/>
              <a:chOff x="5278438" y="3037335"/>
              <a:chExt cx="1654175" cy="1655763"/>
            </a:xfrm>
          </p:grpSpPr>
          <p:sp>
            <p:nvSpPr>
              <p:cNvPr id="42" name="Oval 17">
                <a:extLst>
                  <a:ext uri="{FF2B5EF4-FFF2-40B4-BE49-F238E27FC236}">
                    <a16:creationId xmlns:a16="http://schemas.microsoft.com/office/drawing/2014/main" id="{A60E296D-835F-4A67-A8F4-8837B8F469A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3" name="Oval 18">
                <a:extLst>
                  <a:ext uri="{FF2B5EF4-FFF2-40B4-BE49-F238E27FC236}">
                    <a16:creationId xmlns:a16="http://schemas.microsoft.com/office/drawing/2014/main" id="{02EA4515-9615-4FE3-9A9A-1087FF518D9F}"/>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4" name="矩形 43">
                <a:extLst>
                  <a:ext uri="{FF2B5EF4-FFF2-40B4-BE49-F238E27FC236}">
                    <a16:creationId xmlns:a16="http://schemas.microsoft.com/office/drawing/2014/main" id="{48FE3F01-D02C-4864-A0E4-1946E2A056F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204</a:t>
                </a:r>
                <a:r>
                  <a:rPr kumimoji="0" lang="zh-CN" altLang="en-US" sz="24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rPr>
                  <a:t>条</a:t>
                </a:r>
                <a:endParaRPr kumimoji="0" lang="zh-CN" altLang="en-US" sz="32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endParaRPr>
              </a:p>
            </p:txBody>
          </p:sp>
        </p:grpSp>
      </p:grpSp>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3450620416"/>
      </p:ext>
    </p:extLst>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794745"/>
            <a:ext cx="1944135"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第一编   总则</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grpSp>
        <p:nvGrpSpPr>
          <p:cNvPr id="2" name="组合 1"/>
          <p:cNvGrpSpPr/>
          <p:nvPr/>
        </p:nvGrpSpPr>
        <p:grpSpPr>
          <a:xfrm>
            <a:off x="274180" y="2420930"/>
            <a:ext cx="3339910" cy="2849353"/>
            <a:chOff x="718959" y="2615414"/>
            <a:chExt cx="3339910" cy="2849353"/>
          </a:xfrm>
        </p:grpSpPr>
        <p:grpSp>
          <p:nvGrpSpPr>
            <p:cNvPr id="23" name="组合 22">
              <a:extLst>
                <a:ext uri="{FF2B5EF4-FFF2-40B4-BE49-F238E27FC236}">
                  <a16:creationId xmlns:a16="http://schemas.microsoft.com/office/drawing/2014/main" id="{7BA179FA-D563-49E2-B15C-DF0973A35263}"/>
                </a:ext>
              </a:extLst>
            </p:cNvPr>
            <p:cNvGrpSpPr/>
            <p:nvPr/>
          </p:nvGrpSpPr>
          <p:grpSpPr>
            <a:xfrm>
              <a:off x="718959" y="2615414"/>
              <a:ext cx="3339910" cy="2073708"/>
              <a:chOff x="749490" y="1780093"/>
              <a:chExt cx="4179594" cy="2595057"/>
            </a:xfrm>
          </p:grpSpPr>
          <p:sp>
            <p:nvSpPr>
              <p:cNvPr id="24" name="Freeform 5">
                <a:extLst>
                  <a:ext uri="{FF2B5EF4-FFF2-40B4-BE49-F238E27FC236}">
                    <a16:creationId xmlns:a16="http://schemas.microsoft.com/office/drawing/2014/main" id="{2C37735A-7BE0-4287-A377-E51BE826DF62}"/>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sp>
            <p:nvSpPr>
              <p:cNvPr id="26" name="Freeform 5">
                <a:extLst>
                  <a:ext uri="{FF2B5EF4-FFF2-40B4-BE49-F238E27FC236}">
                    <a16:creationId xmlns:a16="http://schemas.microsoft.com/office/drawing/2014/main" id="{D177A22B-8F62-45C3-84EA-D35F678DEF86}"/>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sp>
            <p:nvSpPr>
              <p:cNvPr id="46" name="Freeform 5">
                <a:extLst>
                  <a:ext uri="{FF2B5EF4-FFF2-40B4-BE49-F238E27FC236}">
                    <a16:creationId xmlns:a16="http://schemas.microsoft.com/office/drawing/2014/main" id="{9F69C003-FD91-4A4D-90FA-E1387E535054}"/>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sp>
            <p:nvSpPr>
              <p:cNvPr id="47" name="Freeform 29">
                <a:extLst>
                  <a:ext uri="{FF2B5EF4-FFF2-40B4-BE49-F238E27FC236}">
                    <a16:creationId xmlns:a16="http://schemas.microsoft.com/office/drawing/2014/main" id="{73E659B5-1213-45C9-AE3F-531E72D80DE1}"/>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grpSp>
        <p:sp>
          <p:nvSpPr>
            <p:cNvPr id="48" name="TextBox 21">
              <a:extLst>
                <a:ext uri="{FF2B5EF4-FFF2-40B4-BE49-F238E27FC236}">
                  <a16:creationId xmlns:a16="http://schemas.microsoft.com/office/drawing/2014/main" id="{53FCD0BC-8221-456D-A7B3-FBC96B835F3B}"/>
                </a:ext>
              </a:extLst>
            </p:cNvPr>
            <p:cNvSpPr txBox="1"/>
            <p:nvPr/>
          </p:nvSpPr>
          <p:spPr>
            <a:xfrm>
              <a:off x="1508855" y="4879992"/>
              <a:ext cx="1863378" cy="584775"/>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fontAlgn="auto">
                <a:spcBef>
                  <a:spcPts val="0"/>
                </a:spcBef>
                <a:spcAft>
                  <a:spcPts val="0"/>
                </a:spcAft>
              </a:pPr>
              <a:r>
                <a:rPr lang="zh-CN" altLang="en-US" sz="3200" dirty="0">
                  <a:solidFill>
                    <a:srgbClr val="C00000"/>
                  </a:solidFill>
                  <a:latin typeface="黑体" panose="02010609060101010101" pitchFamily="49" charset="-122"/>
                  <a:ea typeface="黑体" panose="02010609060101010101" pitchFamily="49" charset="-122"/>
                  <a:sym typeface="思源黑体 CN Regular" panose="020B0500000000000000" pitchFamily="34" charset="-122"/>
                </a:rPr>
                <a:t>基本规定</a:t>
              </a:r>
            </a:p>
          </p:txBody>
        </p:sp>
      </p:grpSp>
      <p:sp>
        <p:nvSpPr>
          <p:cNvPr id="49" name="矩形 48">
            <a:extLst>
              <a:ext uri="{FF2B5EF4-FFF2-40B4-BE49-F238E27FC236}">
                <a16:creationId xmlns:a16="http://schemas.microsoft.com/office/drawing/2014/main" id="{8167890F-A896-42D0-8AA6-39310D67FA74}"/>
              </a:ext>
            </a:extLst>
          </p:cNvPr>
          <p:cNvSpPr/>
          <p:nvPr/>
        </p:nvSpPr>
        <p:spPr>
          <a:xfrm>
            <a:off x="3764340" y="1851988"/>
            <a:ext cx="7134020" cy="412036"/>
          </a:xfrm>
          <a:prstGeom prst="rect">
            <a:avLst/>
          </a:prstGeom>
          <a:noFill/>
        </p:spPr>
        <p:txBody>
          <a:bodyPr wrap="square" lIns="0" tIns="0" rIns="0" bIns="0">
            <a:spAutoFit/>
          </a:bodyPr>
          <a:lstStyle/>
          <a:p>
            <a:pPr fontAlgn="auto">
              <a:lnSpc>
                <a:spcPct val="130000"/>
              </a:lnSpc>
              <a:spcBef>
                <a:spcPts val="600"/>
              </a:spcBef>
              <a:spcAft>
                <a:spcPts val="0"/>
              </a:spcAft>
            </a:pPr>
            <a:r>
              <a:rPr lang="zh-CN" altLang="en-US" sz="2400" b="1" kern="0" dirty="0">
                <a:solidFill>
                  <a:srgbClr val="000000"/>
                </a:solidFill>
                <a:latin typeface="+mj-ea"/>
                <a:ea typeface="+mj-ea"/>
                <a:cs typeface="+mn-ea"/>
                <a:sym typeface="思源黑体 CN Regular" panose="020B0500000000000000" pitchFamily="34" charset="-122"/>
              </a:rPr>
              <a:t>第</a:t>
            </a:r>
            <a:r>
              <a:rPr lang="zh-CN" altLang="en-US" sz="2400" b="1" kern="0">
                <a:solidFill>
                  <a:srgbClr val="000000"/>
                </a:solidFill>
                <a:latin typeface="+mj-ea"/>
                <a:ea typeface="+mj-ea"/>
                <a:cs typeface="+mn-ea"/>
                <a:sym typeface="思源黑体 CN Regular" panose="020B0500000000000000" pitchFamily="34" charset="-122"/>
              </a:rPr>
              <a:t>一</a:t>
            </a:r>
            <a:r>
              <a:rPr lang="zh-CN" altLang="en-US" sz="2400" b="1" kern="0" smtClean="0">
                <a:solidFill>
                  <a:srgbClr val="000000"/>
                </a:solidFill>
                <a:latin typeface="+mj-ea"/>
                <a:ea typeface="+mj-ea"/>
                <a:cs typeface="+mn-ea"/>
                <a:sym typeface="思源黑体 CN Regular" panose="020B0500000000000000" pitchFamily="34" charset="-122"/>
              </a:rPr>
              <a:t>编第</a:t>
            </a:r>
            <a:r>
              <a:rPr lang="zh-CN" altLang="en-US" sz="2400" b="1" kern="0" dirty="0">
                <a:solidFill>
                  <a:srgbClr val="000000"/>
                </a:solidFill>
                <a:latin typeface="+mj-ea"/>
                <a:ea typeface="+mj-ea"/>
                <a:cs typeface="+mn-ea"/>
                <a:sym typeface="思源黑体 CN Regular" panose="020B0500000000000000" pitchFamily="34" charset="-122"/>
              </a:rPr>
              <a:t>一章规定了民法典的立法目的和依</a:t>
            </a:r>
            <a:r>
              <a:rPr lang="zh-CN" altLang="en-US" sz="2400" b="1" kern="0">
                <a:solidFill>
                  <a:srgbClr val="000000"/>
                </a:solidFill>
                <a:latin typeface="+mj-ea"/>
                <a:ea typeface="+mj-ea"/>
                <a:cs typeface="+mn-ea"/>
                <a:sym typeface="思源黑体 CN Regular" panose="020B0500000000000000" pitchFamily="34" charset="-122"/>
              </a:rPr>
              <a:t>据</a:t>
            </a:r>
            <a:r>
              <a:rPr lang="zh-CN" altLang="en-US" sz="2000" b="1" kern="0" smtClean="0">
                <a:solidFill>
                  <a:srgbClr val="000000"/>
                </a:solidFill>
                <a:latin typeface="+mj-ea"/>
                <a:ea typeface="+mj-ea"/>
                <a:cs typeface="+mn-ea"/>
                <a:sym typeface="思源黑体 CN Regular" panose="020B0500000000000000" pitchFamily="34" charset="-122"/>
              </a:rPr>
              <a:t>。</a:t>
            </a:r>
            <a:endParaRPr lang="en-US" altLang="zh-CN" sz="2000" b="1" kern="0" dirty="0">
              <a:solidFill>
                <a:srgbClr val="000000"/>
              </a:solidFill>
              <a:latin typeface="+mj-ea"/>
              <a:ea typeface="+mj-ea"/>
              <a:cs typeface="+mn-ea"/>
              <a:sym typeface="思源黑体 CN Regular" panose="020B0500000000000000" pitchFamily="34" charset="-122"/>
            </a:endParaRPr>
          </a:p>
        </p:txBody>
      </p:sp>
      <p:sp>
        <p:nvSpPr>
          <p:cNvPr id="3" name="矩形 2"/>
          <p:cNvSpPr/>
          <p:nvPr/>
        </p:nvSpPr>
        <p:spPr>
          <a:xfrm>
            <a:off x="4112884" y="2542580"/>
            <a:ext cx="7086431" cy="3570208"/>
          </a:xfrm>
          <a:prstGeom prst="rect">
            <a:avLst/>
          </a:prstGeom>
        </p:spPr>
        <p:txBody>
          <a:bodyPr wrap="square">
            <a:spAutoFit/>
          </a:bodyPr>
          <a:lstStyle/>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“弘扬社会主义核心价值观”</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作为一项重要的立法目的，体现坚持依法治国与以德治国相结合的鲜明中国特色</a:t>
            </a:r>
            <a:r>
              <a:rPr lang="zh-CN" altLang="en-US" sz="2000" b="1" i="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第一条）</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p>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规定了民事权利及其他合法权益受法律保护，</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确立了平等、自愿、公平、诚信、守法和公序良俗等民法基本原则</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第四条至第八条）</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p>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为</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贯彻习近平生态文明思想，将绿色原则确立为民法的基本原则</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，规定民事主体从事民事活动，应当有利于节约资源、保护生态环境</a:t>
            </a:r>
            <a:r>
              <a:rPr lang="zh-CN" altLang="en-US" sz="2000" b="1" i="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第九条）</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Tree>
    <p:extLst>
      <p:ext uri="{BB962C8B-B14F-4D97-AF65-F5344CB8AC3E}">
        <p14:creationId xmlns:p14="http://schemas.microsoft.com/office/powerpoint/2010/main" val="889056389"/>
      </p:ext>
    </p:extLst>
  </p:cSld>
  <p:clrMapOvr>
    <a:masterClrMapping/>
  </p:clrMapOvr>
  <p:transition spd="med">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794745"/>
            <a:ext cx="1944135"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第一编   总则</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grpSp>
        <p:nvGrpSpPr>
          <p:cNvPr id="2" name="组合 1"/>
          <p:cNvGrpSpPr/>
          <p:nvPr/>
        </p:nvGrpSpPr>
        <p:grpSpPr>
          <a:xfrm>
            <a:off x="551615" y="2511540"/>
            <a:ext cx="3339910" cy="2906034"/>
            <a:chOff x="718959" y="2615414"/>
            <a:chExt cx="3339910" cy="2906034"/>
          </a:xfrm>
        </p:grpSpPr>
        <p:grpSp>
          <p:nvGrpSpPr>
            <p:cNvPr id="23" name="组合 22">
              <a:extLst>
                <a:ext uri="{FF2B5EF4-FFF2-40B4-BE49-F238E27FC236}">
                  <a16:creationId xmlns:a16="http://schemas.microsoft.com/office/drawing/2014/main" id="{7BA179FA-D563-49E2-B15C-DF0973A35263}"/>
                </a:ext>
              </a:extLst>
            </p:cNvPr>
            <p:cNvGrpSpPr/>
            <p:nvPr/>
          </p:nvGrpSpPr>
          <p:grpSpPr>
            <a:xfrm>
              <a:off x="718959" y="2615414"/>
              <a:ext cx="3339910" cy="2073708"/>
              <a:chOff x="749490" y="1780093"/>
              <a:chExt cx="4179594" cy="2595057"/>
            </a:xfrm>
          </p:grpSpPr>
          <p:sp>
            <p:nvSpPr>
              <p:cNvPr id="24" name="Freeform 5">
                <a:extLst>
                  <a:ext uri="{FF2B5EF4-FFF2-40B4-BE49-F238E27FC236}">
                    <a16:creationId xmlns:a16="http://schemas.microsoft.com/office/drawing/2014/main" id="{2C37735A-7BE0-4287-A377-E51BE826DF62}"/>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sp>
            <p:nvSpPr>
              <p:cNvPr id="26" name="Freeform 5">
                <a:extLst>
                  <a:ext uri="{FF2B5EF4-FFF2-40B4-BE49-F238E27FC236}">
                    <a16:creationId xmlns:a16="http://schemas.microsoft.com/office/drawing/2014/main" id="{D177A22B-8F62-45C3-84EA-D35F678DEF86}"/>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sp>
            <p:nvSpPr>
              <p:cNvPr id="46" name="Freeform 5">
                <a:extLst>
                  <a:ext uri="{FF2B5EF4-FFF2-40B4-BE49-F238E27FC236}">
                    <a16:creationId xmlns:a16="http://schemas.microsoft.com/office/drawing/2014/main" id="{9F69C003-FD91-4A4D-90FA-E1387E535054}"/>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sp>
            <p:nvSpPr>
              <p:cNvPr id="47" name="Freeform 29">
                <a:extLst>
                  <a:ext uri="{FF2B5EF4-FFF2-40B4-BE49-F238E27FC236}">
                    <a16:creationId xmlns:a16="http://schemas.microsoft.com/office/drawing/2014/main" id="{73E659B5-1213-45C9-AE3F-531E72D80DE1}"/>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grpSp>
        <p:sp>
          <p:nvSpPr>
            <p:cNvPr id="48" name="TextBox 21">
              <a:extLst>
                <a:ext uri="{FF2B5EF4-FFF2-40B4-BE49-F238E27FC236}">
                  <a16:creationId xmlns:a16="http://schemas.microsoft.com/office/drawing/2014/main" id="{53FCD0BC-8221-456D-A7B3-FBC96B835F3B}"/>
                </a:ext>
              </a:extLst>
            </p:cNvPr>
            <p:cNvSpPr txBox="1"/>
            <p:nvPr/>
          </p:nvSpPr>
          <p:spPr>
            <a:xfrm>
              <a:off x="1644439" y="4936673"/>
              <a:ext cx="1863378" cy="584775"/>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fontAlgn="auto">
                <a:spcBef>
                  <a:spcPts val="0"/>
                </a:spcBef>
                <a:spcAft>
                  <a:spcPts val="0"/>
                </a:spcAft>
              </a:pPr>
              <a:r>
                <a:rPr lang="zh-CN" altLang="en-US" sz="3200">
                  <a:solidFill>
                    <a:srgbClr val="C00000"/>
                  </a:solidFill>
                  <a:latin typeface="黑体" panose="02010609060101010101" pitchFamily="49" charset="-122"/>
                  <a:ea typeface="黑体" panose="02010609060101010101" pitchFamily="49" charset="-122"/>
                  <a:sym typeface="思源黑体 CN Regular" panose="020B0500000000000000" pitchFamily="34" charset="-122"/>
                </a:rPr>
                <a:t>民事主体</a:t>
              </a:r>
              <a:endParaRPr lang="zh-CN" altLang="en-US" sz="3200" dirty="0">
                <a:solidFill>
                  <a:srgbClr val="C00000"/>
                </a:solidFill>
                <a:latin typeface="黑体" panose="02010609060101010101" pitchFamily="49" charset="-122"/>
                <a:ea typeface="黑体" panose="02010609060101010101" pitchFamily="49" charset="-122"/>
                <a:sym typeface="思源黑体 CN Regular" panose="020B0500000000000000" pitchFamily="34" charset="-122"/>
              </a:endParaRPr>
            </a:p>
          </p:txBody>
        </p:sp>
      </p:grpSp>
      <p:sp>
        <p:nvSpPr>
          <p:cNvPr id="11" name="矩形 10">
            <a:extLst>
              <a:ext uri="{FF2B5EF4-FFF2-40B4-BE49-F238E27FC236}">
                <a16:creationId xmlns:a16="http://schemas.microsoft.com/office/drawing/2014/main" id="{8C37317E-D1FA-453D-9B0E-705CD44E240B}"/>
              </a:ext>
            </a:extLst>
          </p:cNvPr>
          <p:cNvSpPr/>
          <p:nvPr/>
        </p:nvSpPr>
        <p:spPr>
          <a:xfrm>
            <a:off x="4158451" y="1776802"/>
            <a:ext cx="7464949" cy="689612"/>
          </a:xfrm>
          <a:prstGeom prst="rect">
            <a:avLst/>
          </a:prstGeom>
          <a:noFill/>
        </p:spPr>
        <p:txBody>
          <a:bodyPr wrap="square" lIns="0" tIns="0" rIns="0" bIns="0">
            <a:spAutoFit/>
          </a:bodyPr>
          <a:lstStyle/>
          <a:p>
            <a:pPr>
              <a:lnSpc>
                <a:spcPct val="120000"/>
              </a:lnSpc>
              <a:spcBef>
                <a:spcPts val="600"/>
              </a:spcBef>
            </a:pPr>
            <a:r>
              <a:rPr lang="zh-CN" altLang="en-US" sz="2000" b="1" kern="0" smtClea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  民</a:t>
            </a:r>
            <a:r>
              <a:rPr lang="zh-CN" altLang="en-US" sz="2000" b="1" kern="0" dirty="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事主体是民事关系的参与者、民事权利的享有者、民事义务的履行者和民事责任的承担者，具体包括三</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类</a:t>
            </a:r>
            <a:r>
              <a:rPr lang="zh-CN" altLang="en-US" sz="2000" b="1" kern="0" smtClea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000" b="1" kern="0" dirty="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
        <p:nvSpPr>
          <p:cNvPr id="3" name="矩形 2"/>
          <p:cNvSpPr/>
          <p:nvPr/>
        </p:nvSpPr>
        <p:spPr>
          <a:xfrm>
            <a:off x="4367880" y="2619796"/>
            <a:ext cx="7255520" cy="3570208"/>
          </a:xfrm>
          <a:prstGeom prst="rect">
            <a:avLst/>
          </a:prstGeom>
        </p:spPr>
        <p:txBody>
          <a:bodyPr wrap="square">
            <a:spAutoFit/>
          </a:bodyPr>
          <a:lstStyle/>
          <a:p>
            <a:pPr marL="285750" indent="-285750">
              <a:lnSpc>
                <a:spcPct val="120000"/>
              </a:lnSpc>
              <a:spcBef>
                <a:spcPts val="600"/>
              </a:spcBef>
              <a:buClr>
                <a:srgbClr val="C00000"/>
              </a:buClr>
              <a:buFont typeface="Wingdings" panose="05000000000000000000" pitchFamily="2" charset="2"/>
              <a:buChar char="u"/>
            </a:pP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一是自然人</a:t>
            </a:r>
            <a:r>
              <a:rPr lang="zh-CN" altLang="en-US" sz="16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 </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自然人是最基本的民事主体。规定了自然人的民事权利能力和民事行为能力制度、监护制度、宣告失踪和宣告死亡制度，并对个体工商户和农村承包经营户作了规定</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（第一编第二章）</a:t>
            </a:r>
            <a:r>
              <a:rPr lang="zh-CN" altLang="en-US" sz="2000" b="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p>
          <a:p>
            <a:pPr marL="285750" indent="-285750">
              <a:lnSpc>
                <a:spcPct val="120000"/>
              </a:lnSpc>
              <a:spcBef>
                <a:spcPts val="600"/>
              </a:spcBef>
              <a:buClr>
                <a:srgbClr val="C00000"/>
              </a:buClr>
              <a:buFont typeface="Wingdings" panose="05000000000000000000" pitchFamily="2" charset="2"/>
              <a:buChar char="u"/>
            </a:pP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二是法人</a:t>
            </a:r>
            <a:r>
              <a:rPr lang="zh-CN" altLang="en-US" sz="16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  </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法人是依法成立的，具有民事权利能力和民事行为能力，依法独立享有民事权利和承担民事义务的组织</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（第一编第三章</a:t>
            </a:r>
            <a:r>
              <a:rPr lang="zh-CN" altLang="en-US" sz="2000" b="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p>
          <a:p>
            <a:pPr marL="285750" indent="-285750">
              <a:lnSpc>
                <a:spcPct val="120000"/>
              </a:lnSpc>
              <a:spcBef>
                <a:spcPts val="600"/>
              </a:spcBef>
              <a:buClr>
                <a:srgbClr val="C00000"/>
              </a:buClr>
              <a:buFont typeface="Wingdings" panose="05000000000000000000" pitchFamily="2" charset="2"/>
              <a:buChar char="u"/>
            </a:pP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三是非法人组织</a:t>
            </a:r>
            <a:r>
              <a:rPr lang="zh-CN" altLang="en-US" sz="16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  </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非法人组织是不具有法人资格，但是能够依法以自己的名义从事民事活动的组织</a:t>
            </a:r>
            <a:r>
              <a:rPr lang="zh-CN" altLang="en-US" sz="2000" b="1" kern="0" smtClea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smtClea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第一编第四章）。</a:t>
            </a:r>
            <a:endParaRPr lang="zh-CN" altLang="en-US" sz="2000" b="1" i="1" kern="0" dirty="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Tree>
    <p:extLst>
      <p:ext uri="{BB962C8B-B14F-4D97-AF65-F5344CB8AC3E}">
        <p14:creationId xmlns:p14="http://schemas.microsoft.com/office/powerpoint/2010/main" val="780451591"/>
      </p:ext>
    </p:extLst>
  </p:cSld>
  <p:clrMapOvr>
    <a:masterClrMapping/>
  </p:clrMapOvr>
  <p:transition spd="med">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794745"/>
            <a:ext cx="1944135"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第一编   总则</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grpSp>
        <p:nvGrpSpPr>
          <p:cNvPr id="4" name="组合 3"/>
          <p:cNvGrpSpPr/>
          <p:nvPr/>
        </p:nvGrpSpPr>
        <p:grpSpPr>
          <a:xfrm>
            <a:off x="943564" y="2564940"/>
            <a:ext cx="3339910" cy="2841844"/>
            <a:chOff x="839635" y="2348925"/>
            <a:chExt cx="3339910" cy="2841844"/>
          </a:xfrm>
        </p:grpSpPr>
        <p:grpSp>
          <p:nvGrpSpPr>
            <p:cNvPr id="13" name="组合 12">
              <a:extLst>
                <a:ext uri="{FF2B5EF4-FFF2-40B4-BE49-F238E27FC236}">
                  <a16:creationId xmlns:a16="http://schemas.microsoft.com/office/drawing/2014/main" id="{B2AE83BA-53AD-46BA-B780-AE1B2DB37429}"/>
                </a:ext>
              </a:extLst>
            </p:cNvPr>
            <p:cNvGrpSpPr/>
            <p:nvPr/>
          </p:nvGrpSpPr>
          <p:grpSpPr>
            <a:xfrm>
              <a:off x="839635" y="2348925"/>
              <a:ext cx="3339910" cy="2073708"/>
              <a:chOff x="749490" y="1780093"/>
              <a:chExt cx="4179594" cy="2595057"/>
            </a:xfrm>
          </p:grpSpPr>
          <p:sp>
            <p:nvSpPr>
              <p:cNvPr id="14" name="Freeform 5">
                <a:extLst>
                  <a:ext uri="{FF2B5EF4-FFF2-40B4-BE49-F238E27FC236}">
                    <a16:creationId xmlns:a16="http://schemas.microsoft.com/office/drawing/2014/main" id="{7168A603-52EE-4307-8B5A-7837A5F49620}"/>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5" name="Freeform 5">
                <a:extLst>
                  <a:ext uri="{FF2B5EF4-FFF2-40B4-BE49-F238E27FC236}">
                    <a16:creationId xmlns:a16="http://schemas.microsoft.com/office/drawing/2014/main" id="{45B9BC40-97B3-4F2C-BCB9-1B13DB6AA650}"/>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6" name="Freeform 5">
                <a:extLst>
                  <a:ext uri="{FF2B5EF4-FFF2-40B4-BE49-F238E27FC236}">
                    <a16:creationId xmlns:a16="http://schemas.microsoft.com/office/drawing/2014/main" id="{C216A194-C0D9-471B-AE5F-B4904045D7A9}"/>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7" name="Freeform 29">
                <a:extLst>
                  <a:ext uri="{FF2B5EF4-FFF2-40B4-BE49-F238E27FC236}">
                    <a16:creationId xmlns:a16="http://schemas.microsoft.com/office/drawing/2014/main" id="{E51CE5AA-A72E-4657-9F92-471BE8343708}"/>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cs"/>
                  <a:sym typeface="思源黑体 CN Regular" panose="020B0500000000000000" pitchFamily="34" charset="-122"/>
                </a:endParaRPr>
              </a:p>
            </p:txBody>
          </p:sp>
        </p:grpSp>
        <p:sp>
          <p:nvSpPr>
            <p:cNvPr id="18" name="TextBox 21">
              <a:extLst>
                <a:ext uri="{FF2B5EF4-FFF2-40B4-BE49-F238E27FC236}">
                  <a16:creationId xmlns:a16="http://schemas.microsoft.com/office/drawing/2014/main" id="{60C727D1-350C-4AC0-9AC5-0B8DD4A922EF}"/>
                </a:ext>
              </a:extLst>
            </p:cNvPr>
            <p:cNvSpPr txBox="1"/>
            <p:nvPr/>
          </p:nvSpPr>
          <p:spPr>
            <a:xfrm>
              <a:off x="1629531" y="4605994"/>
              <a:ext cx="1863378" cy="584775"/>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fontAlgn="auto">
                <a:spcBef>
                  <a:spcPts val="0"/>
                </a:spcBef>
                <a:spcAft>
                  <a:spcPts val="0"/>
                </a:spcAft>
              </a:pPr>
              <a:r>
                <a:rPr lang="zh-CN" altLang="en-US" sz="3200" dirty="0">
                  <a:solidFill>
                    <a:srgbClr val="C00000"/>
                  </a:solidFill>
                  <a:latin typeface="黑体" panose="02010609060101010101" pitchFamily="49" charset="-122"/>
                  <a:ea typeface="黑体" panose="02010609060101010101" pitchFamily="49" charset="-122"/>
                  <a:sym typeface="思源黑体 CN Regular" panose="020B0500000000000000" pitchFamily="34" charset="-122"/>
                </a:rPr>
                <a:t>民事权利</a:t>
              </a:r>
            </a:p>
          </p:txBody>
        </p:sp>
      </p:grpSp>
      <p:sp>
        <p:nvSpPr>
          <p:cNvPr id="19" name="矩形 18">
            <a:extLst>
              <a:ext uri="{FF2B5EF4-FFF2-40B4-BE49-F238E27FC236}">
                <a16:creationId xmlns:a16="http://schemas.microsoft.com/office/drawing/2014/main" id="{CA7006EF-71C2-4979-A216-C7565ECBACAB}"/>
              </a:ext>
            </a:extLst>
          </p:cNvPr>
          <p:cNvSpPr/>
          <p:nvPr/>
        </p:nvSpPr>
        <p:spPr>
          <a:xfrm>
            <a:off x="4655900" y="1969898"/>
            <a:ext cx="6624460" cy="738664"/>
          </a:xfrm>
          <a:prstGeom prst="rect">
            <a:avLst/>
          </a:prstGeom>
          <a:noFill/>
        </p:spPr>
        <p:txBody>
          <a:bodyPr wrap="square" lIns="0" tIns="0" rIns="0" bIns="0">
            <a:spAutoFit/>
          </a:bodyPr>
          <a:lstStyle/>
          <a:p>
            <a:pPr fontAlgn="auto">
              <a:lnSpc>
                <a:spcPct val="120000"/>
              </a:lnSpc>
              <a:spcBef>
                <a:spcPts val="600"/>
              </a:spcBef>
              <a:spcAft>
                <a:spcPts val="0"/>
              </a:spcAft>
            </a:pPr>
            <a:r>
              <a:rPr lang="zh-CN" altLang="en-US" sz="2000" b="1" kern="0" smtClea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  保</a:t>
            </a:r>
            <a:r>
              <a:rPr lang="zh-CN" altLang="en-US" sz="2000" b="1" kern="0" dirty="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护民事权利是民事立法的重要任务。第一编第五章规定了民事权利制度，包括各种人身权利和财产权</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利</a:t>
            </a:r>
            <a:r>
              <a:rPr lang="zh-CN" altLang="en-US" sz="2000" b="1" kern="0" smtClea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en-US" altLang="zh-CN" sz="2000" b="1" kern="0" dirty="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
        <p:nvSpPr>
          <p:cNvPr id="5" name="矩形 4"/>
          <p:cNvSpPr/>
          <p:nvPr/>
        </p:nvSpPr>
        <p:spPr>
          <a:xfrm>
            <a:off x="4871915" y="2941598"/>
            <a:ext cx="6408445" cy="2413161"/>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为建设创新型国家，对</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知识产权作了概括性规定</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，以统领各个单行的知识产权法律</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（第一百二十三条）。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同时，对</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数据、网络虚拟财产</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的保护作了原则性规定（</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第一百二十七条）</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此外，还规定了</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民事权利的取得和行使规则</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等内容（</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第一百二十九条至第一百三十二条）</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000" b="1" kern="0" dirty="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Tree>
    <p:extLst>
      <p:ext uri="{BB962C8B-B14F-4D97-AF65-F5344CB8AC3E}">
        <p14:creationId xmlns:p14="http://schemas.microsoft.com/office/powerpoint/2010/main" val="306619849"/>
      </p:ext>
    </p:extLst>
  </p:cSld>
  <p:clrMapOvr>
    <a:masterClrMapping/>
  </p:clrMapOvr>
  <p:transition spd="med">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794745"/>
            <a:ext cx="1944135"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第一编   总则</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grpSp>
        <p:nvGrpSpPr>
          <p:cNvPr id="2" name="组合 1"/>
          <p:cNvGrpSpPr/>
          <p:nvPr/>
        </p:nvGrpSpPr>
        <p:grpSpPr>
          <a:xfrm>
            <a:off x="695625" y="2348925"/>
            <a:ext cx="3339910" cy="3233078"/>
            <a:chOff x="623620" y="2348925"/>
            <a:chExt cx="3339910" cy="3233078"/>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j-ea"/>
                  <a:ea typeface="+mj-ea"/>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183071" y="4627896"/>
              <a:ext cx="2466986" cy="954107"/>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fontAlgn="auto">
                <a:spcBef>
                  <a:spcPts val="0"/>
                </a:spcBef>
                <a:spcAft>
                  <a:spcPts val="0"/>
                </a:spcAft>
              </a:pPr>
              <a:r>
                <a:rPr lang="zh-CN" altLang="en-US" sz="2800" dirty="0">
                  <a:solidFill>
                    <a:srgbClr val="C00000"/>
                  </a:solidFill>
                  <a:latin typeface="+mj-ea"/>
                  <a:ea typeface="+mj-ea"/>
                  <a:sym typeface="思源黑体 CN Regular" panose="020B0500000000000000" pitchFamily="34" charset="-122"/>
                </a:rPr>
                <a:t>民事法律行为和代理</a:t>
              </a:r>
            </a:p>
          </p:txBody>
        </p:sp>
      </p:grpSp>
      <p:sp>
        <p:nvSpPr>
          <p:cNvPr id="26" name="矩形 25">
            <a:extLst>
              <a:ext uri="{FF2B5EF4-FFF2-40B4-BE49-F238E27FC236}">
                <a16:creationId xmlns:a16="http://schemas.microsoft.com/office/drawing/2014/main" id="{6E3416FA-F68D-4A17-BDF1-A880D87457F0}"/>
              </a:ext>
            </a:extLst>
          </p:cNvPr>
          <p:cNvSpPr/>
          <p:nvPr/>
        </p:nvSpPr>
        <p:spPr>
          <a:xfrm>
            <a:off x="4378643" y="1556870"/>
            <a:ext cx="6850874" cy="1107996"/>
          </a:xfrm>
          <a:prstGeom prst="rect">
            <a:avLst/>
          </a:prstGeom>
          <a:noFill/>
        </p:spPr>
        <p:txBody>
          <a:bodyPr wrap="square" lIns="0" tIns="0" rIns="0" bIns="0">
            <a:spAutoFit/>
          </a:bodyPr>
          <a:lstStyle/>
          <a:p>
            <a:pPr fontAlgn="auto">
              <a:lnSpc>
                <a:spcPct val="120000"/>
              </a:lnSpc>
              <a:spcBef>
                <a:spcPts val="600"/>
              </a:spcBef>
              <a:spcAft>
                <a:spcPts val="0"/>
              </a:spcAft>
            </a:pPr>
            <a:r>
              <a:rPr lang="zh-CN" altLang="en-US" sz="2000" b="1" kern="0" smtClean="0">
                <a:solidFill>
                  <a:prstClr val="black"/>
                </a:solidFill>
                <a:latin typeface="+mj-ea"/>
                <a:ea typeface="+mj-ea"/>
                <a:cs typeface="+mn-ea"/>
                <a:sym typeface="思源黑体 CN Regular" panose="020B0500000000000000" pitchFamily="34" charset="-122"/>
              </a:rPr>
              <a:t>  </a:t>
            </a:r>
            <a:r>
              <a:rPr lang="zh-CN" altLang="en-US" sz="2000" b="1" kern="0" smtClean="0">
                <a:solidFill>
                  <a:srgbClr val="FF0000"/>
                </a:solidFill>
                <a:latin typeface="+mj-ea"/>
                <a:ea typeface="+mj-ea"/>
                <a:cs typeface="+mn-ea"/>
                <a:sym typeface="思源黑体 CN Regular" panose="020B0500000000000000" pitchFamily="34" charset="-122"/>
              </a:rPr>
              <a:t>民</a:t>
            </a:r>
            <a:r>
              <a:rPr lang="zh-CN" altLang="en-US" sz="2000" b="1" kern="0" dirty="0">
                <a:solidFill>
                  <a:srgbClr val="FF0000"/>
                </a:solidFill>
                <a:latin typeface="+mj-ea"/>
                <a:ea typeface="+mj-ea"/>
                <a:cs typeface="+mn-ea"/>
                <a:sym typeface="思源黑体 CN Regular" panose="020B0500000000000000" pitchFamily="34" charset="-122"/>
              </a:rPr>
              <a:t>事法律行为</a:t>
            </a:r>
            <a:r>
              <a:rPr lang="zh-CN" altLang="en-US" sz="2000" b="1" kern="0" dirty="0">
                <a:solidFill>
                  <a:prstClr val="black"/>
                </a:solidFill>
                <a:latin typeface="+mj-ea"/>
                <a:ea typeface="+mj-ea"/>
                <a:cs typeface="+mn-ea"/>
                <a:sym typeface="思源黑体 CN Regular" panose="020B0500000000000000" pitchFamily="34" charset="-122"/>
              </a:rPr>
              <a:t>是民事主体通过意思表示设立、变更、终止民事法律关系的行为，代理是民事主体通过代理人实施民事法律行为的制</a:t>
            </a:r>
            <a:r>
              <a:rPr lang="zh-CN" altLang="en-US" sz="2000" b="1" kern="0">
                <a:solidFill>
                  <a:prstClr val="black"/>
                </a:solidFill>
                <a:latin typeface="+mj-ea"/>
                <a:ea typeface="+mj-ea"/>
                <a:cs typeface="+mn-ea"/>
                <a:sym typeface="思源黑体 CN Regular" panose="020B0500000000000000" pitchFamily="34" charset="-122"/>
              </a:rPr>
              <a:t>度</a:t>
            </a:r>
            <a:r>
              <a:rPr lang="zh-CN" altLang="en-US" sz="2000" b="1" kern="0" smtClean="0">
                <a:solidFill>
                  <a:prstClr val="black"/>
                </a:solidFill>
                <a:latin typeface="+mj-ea"/>
                <a:ea typeface="+mj-ea"/>
                <a:cs typeface="+mn-ea"/>
                <a:sym typeface="思源黑体 CN Regular" panose="020B0500000000000000" pitchFamily="34" charset="-122"/>
              </a:rPr>
              <a:t>。</a:t>
            </a:r>
            <a:endParaRPr lang="zh-CN" altLang="en-US" sz="2000" b="1" kern="0" dirty="0">
              <a:solidFill>
                <a:prstClr val="black"/>
              </a:solidFill>
              <a:latin typeface="+mj-ea"/>
              <a:ea typeface="+mj-ea"/>
              <a:cs typeface="+mn-ea"/>
              <a:sym typeface="思源黑体 CN Regular" panose="020B0500000000000000" pitchFamily="34" charset="-122"/>
            </a:endParaRPr>
          </a:p>
        </p:txBody>
      </p:sp>
      <p:sp>
        <p:nvSpPr>
          <p:cNvPr id="3" name="矩形 2"/>
          <p:cNvSpPr/>
          <p:nvPr/>
        </p:nvSpPr>
        <p:spPr>
          <a:xfrm>
            <a:off x="4655900" y="3059928"/>
            <a:ext cx="6912480" cy="2908489"/>
          </a:xfrm>
          <a:prstGeom prst="rect">
            <a:avLst/>
          </a:prstGeom>
        </p:spPr>
        <p:txBody>
          <a:bodyPr wrap="square">
            <a:spAutoFit/>
          </a:bodyPr>
          <a:lstStyle/>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规</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定民事</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法律行为</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的定义</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、成立、形式和生效时间等</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（第一编第六章第一节）</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p>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对</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意思表示</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的生效、方式、撤回和解释等作了规定</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（第一编第六章第二节）。</a:t>
            </a:r>
          </a:p>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规</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定民事法律行为的</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效力制度</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第一编第六章第三节）</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p>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规</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定了代理的适用范围、效力、类型等</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代理制度</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的内容</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（第一编第七章）</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Tree>
    <p:extLst>
      <p:ext uri="{BB962C8B-B14F-4D97-AF65-F5344CB8AC3E}">
        <p14:creationId xmlns:p14="http://schemas.microsoft.com/office/powerpoint/2010/main" val="659311671"/>
      </p:ext>
    </p:extLst>
  </p:cSld>
  <p:clrMapOvr>
    <a:masterClrMapping/>
  </p:clrMapOvr>
  <p:transition spd="med">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794745"/>
            <a:ext cx="1944135"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第一编   总则</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1015483" y="2280953"/>
            <a:ext cx="3339910" cy="2996245"/>
            <a:chOff x="623620" y="2348925"/>
            <a:chExt cx="3339910" cy="2996245"/>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900062" y="4514173"/>
              <a:ext cx="2770966" cy="830997"/>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民事责任、诉讼时效和期间计算</a:t>
              </a:r>
              <a:endParaRPr lang="zh-CN" altLang="en-US" sz="2400" dirty="0">
                <a:solidFill>
                  <a:srgbClr val="C00000"/>
                </a:solidFill>
                <a:latin typeface="黑体"/>
                <a:ea typeface="黑体"/>
                <a:sym typeface="思源黑体 CN Regular" panose="020B0500000000000000" pitchFamily="34" charset="-122"/>
              </a:endParaRPr>
            </a:p>
          </p:txBody>
        </p:sp>
      </p:grpSp>
      <p:sp>
        <p:nvSpPr>
          <p:cNvPr id="26" name="矩形 25">
            <a:extLst>
              <a:ext uri="{FF2B5EF4-FFF2-40B4-BE49-F238E27FC236}">
                <a16:creationId xmlns:a16="http://schemas.microsoft.com/office/drawing/2014/main" id="{6E3416FA-F68D-4A17-BDF1-A880D87457F0}"/>
              </a:ext>
            </a:extLst>
          </p:cNvPr>
          <p:cNvSpPr/>
          <p:nvPr/>
        </p:nvSpPr>
        <p:spPr>
          <a:xfrm>
            <a:off x="4894645" y="2152050"/>
            <a:ext cx="6624460" cy="3108543"/>
          </a:xfrm>
          <a:prstGeom prst="rect">
            <a:avLst/>
          </a:prstGeom>
          <a:noFill/>
        </p:spPr>
        <p:txBody>
          <a:bodyPr wrap="square" lIns="0" tIns="0" rIns="0" bIns="0">
            <a:spAutoFit/>
          </a:bodyPr>
          <a:lstStyle/>
          <a:p>
            <a:pPr lvl="0" fontAlgn="auto">
              <a:lnSpc>
                <a:spcPct val="120000"/>
              </a:lnSpc>
              <a:spcBef>
                <a:spcPts val="600"/>
              </a:spcBef>
              <a:spcAft>
                <a:spcPts val="0"/>
              </a:spcAft>
            </a:pPr>
            <a:r>
              <a:rPr lang="zh-CN" altLang="en-US" sz="2000" b="1" kern="0" smtClean="0">
                <a:solidFill>
                  <a:prstClr val="black"/>
                </a:solidFill>
                <a:latin typeface="黑体"/>
                <a:ea typeface="黑体"/>
                <a:cs typeface="+mn-ea"/>
                <a:sym typeface="思源黑体 CN Regular" panose="020B0500000000000000" pitchFamily="34" charset="-122"/>
              </a:rPr>
              <a:t>  </a:t>
            </a:r>
            <a:r>
              <a:rPr lang="zh-CN" altLang="en-US" sz="2000" b="1" kern="0" smtClean="0">
                <a:solidFill>
                  <a:srgbClr val="FF0000"/>
                </a:solidFill>
                <a:latin typeface="黑体"/>
                <a:ea typeface="黑体"/>
                <a:cs typeface="+mn-ea"/>
                <a:sym typeface="思源黑体 CN Regular" panose="020B0500000000000000" pitchFamily="34" charset="-122"/>
              </a:rPr>
              <a:t>民</a:t>
            </a:r>
            <a:r>
              <a:rPr lang="zh-CN" altLang="en-US" sz="2000" b="1" kern="0">
                <a:solidFill>
                  <a:srgbClr val="FF0000"/>
                </a:solidFill>
                <a:latin typeface="黑体"/>
                <a:ea typeface="黑体"/>
                <a:cs typeface="+mn-ea"/>
                <a:sym typeface="思源黑体 CN Regular" panose="020B0500000000000000" pitchFamily="34" charset="-122"/>
              </a:rPr>
              <a:t>事责任</a:t>
            </a:r>
            <a:r>
              <a:rPr lang="zh-CN" altLang="en-US" sz="2000" b="1" kern="0">
                <a:solidFill>
                  <a:prstClr val="black"/>
                </a:solidFill>
                <a:latin typeface="黑体"/>
                <a:ea typeface="黑体"/>
                <a:cs typeface="+mn-ea"/>
                <a:sym typeface="思源黑体 CN Regular" panose="020B0500000000000000" pitchFamily="34" charset="-122"/>
              </a:rPr>
              <a:t>是民事主体违反民事义务的法律后果，是保障和维护民事权利的重要制度。</a:t>
            </a:r>
            <a:r>
              <a:rPr lang="zh-CN" altLang="en-US" sz="2000" b="1" kern="0">
                <a:solidFill>
                  <a:srgbClr val="FF0000"/>
                </a:solidFill>
                <a:latin typeface="黑体"/>
                <a:ea typeface="黑体"/>
                <a:cs typeface="+mn-ea"/>
                <a:sym typeface="思源黑体 CN Regular" panose="020B0500000000000000" pitchFamily="34" charset="-122"/>
              </a:rPr>
              <a:t>诉讼时效</a:t>
            </a:r>
            <a:r>
              <a:rPr lang="zh-CN" altLang="en-US" sz="2000" b="1" kern="0">
                <a:solidFill>
                  <a:prstClr val="black"/>
                </a:solidFill>
                <a:latin typeface="黑体"/>
                <a:ea typeface="黑体"/>
                <a:cs typeface="+mn-ea"/>
                <a:sym typeface="思源黑体 CN Regular" panose="020B0500000000000000" pitchFamily="34" charset="-122"/>
              </a:rPr>
              <a:t>是权利人在法定期间内不行使权利，权利不受保护的法律制度，其功能主要是促使权利人及时行使权利、维护交易安全、稳定法律秩序</a:t>
            </a:r>
            <a:r>
              <a:rPr lang="zh-CN" altLang="en-US" sz="2000" b="1" kern="0" smtClean="0">
                <a:solidFill>
                  <a:prstClr val="black"/>
                </a:solidFill>
                <a:latin typeface="黑体"/>
                <a:ea typeface="黑体"/>
                <a:cs typeface="+mn-ea"/>
                <a:sym typeface="思源黑体 CN Regular" panose="020B0500000000000000" pitchFamily="34" charset="-122"/>
              </a:rPr>
              <a:t>。</a:t>
            </a:r>
            <a:endParaRPr lang="en-US" altLang="zh-CN" sz="2000" b="1" kern="0" smtClean="0">
              <a:solidFill>
                <a:prstClr val="black"/>
              </a:solidFill>
              <a:latin typeface="黑体"/>
              <a:ea typeface="黑体"/>
              <a:cs typeface="+mn-ea"/>
              <a:sym typeface="思源黑体 CN Regular" panose="020B0500000000000000" pitchFamily="34" charset="-122"/>
            </a:endParaRPr>
          </a:p>
          <a:p>
            <a:pPr lvl="0" fontAlgn="auto">
              <a:lnSpc>
                <a:spcPct val="120000"/>
              </a:lnSpc>
              <a:spcBef>
                <a:spcPts val="600"/>
              </a:spcBef>
              <a:spcAft>
                <a:spcPts val="0"/>
              </a:spcAft>
            </a:pPr>
            <a:r>
              <a:rPr lang="en-US" altLang="zh-CN" sz="2000" b="1" kern="0">
                <a:solidFill>
                  <a:prstClr val="black"/>
                </a:solidFill>
                <a:latin typeface="黑体"/>
                <a:ea typeface="黑体"/>
                <a:cs typeface="+mn-ea"/>
                <a:sym typeface="思源黑体 CN Regular" panose="020B0500000000000000" pitchFamily="34" charset="-122"/>
              </a:rPr>
              <a:t> </a:t>
            </a:r>
            <a:r>
              <a:rPr lang="en-US" altLang="zh-CN" sz="2000" b="1" kern="0" smtClean="0">
                <a:solidFill>
                  <a:prstClr val="black"/>
                </a:solidFill>
                <a:latin typeface="黑体"/>
                <a:ea typeface="黑体"/>
                <a:cs typeface="+mn-ea"/>
                <a:sym typeface="思源黑体 CN Regular" panose="020B0500000000000000" pitchFamily="34" charset="-122"/>
              </a:rPr>
              <a:t>   </a:t>
            </a:r>
          </a:p>
          <a:p>
            <a:pPr lvl="0" fontAlgn="auto">
              <a:lnSpc>
                <a:spcPct val="120000"/>
              </a:lnSpc>
              <a:spcBef>
                <a:spcPts val="600"/>
              </a:spcBef>
              <a:spcAft>
                <a:spcPts val="0"/>
              </a:spcAft>
            </a:pPr>
            <a:r>
              <a:rPr lang="en-US" altLang="zh-CN" sz="2000" b="1" kern="0">
                <a:solidFill>
                  <a:prstClr val="black"/>
                </a:solidFill>
                <a:latin typeface="黑体"/>
                <a:ea typeface="黑体"/>
                <a:cs typeface="+mn-ea"/>
                <a:sym typeface="思源黑体 CN Regular" panose="020B0500000000000000" pitchFamily="34" charset="-122"/>
              </a:rPr>
              <a:t> </a:t>
            </a:r>
            <a:r>
              <a:rPr lang="en-US" altLang="zh-CN" sz="2000" b="1" kern="0" smtClean="0">
                <a:solidFill>
                  <a:prstClr val="black"/>
                </a:solidFill>
                <a:latin typeface="黑体"/>
                <a:ea typeface="黑体"/>
                <a:cs typeface="+mn-ea"/>
                <a:sym typeface="思源黑体 CN Regular" panose="020B0500000000000000" pitchFamily="34" charset="-122"/>
              </a:rPr>
              <a:t> </a:t>
            </a:r>
            <a:r>
              <a:rPr lang="zh-CN" altLang="en-US" sz="2000" b="1" i="1" kern="0" smtClean="0">
                <a:solidFill>
                  <a:srgbClr val="FF0000"/>
                </a:solidFill>
                <a:effectLst>
                  <a:outerShdw blurRad="38100" dist="38100" dir="2700000" algn="tl">
                    <a:srgbClr val="000000">
                      <a:alpha val="43137"/>
                    </a:srgbClr>
                  </a:outerShdw>
                </a:effectLst>
                <a:latin typeface="黑体"/>
                <a:ea typeface="黑体"/>
                <a:cs typeface="+mn-ea"/>
                <a:sym typeface="思源黑体 CN Regular" panose="020B0500000000000000" pitchFamily="34" charset="-122"/>
              </a:rPr>
              <a:t>第</a:t>
            </a:r>
            <a:r>
              <a:rPr lang="zh-CN" altLang="en-US" sz="2000" b="1" i="1" kern="0">
                <a:solidFill>
                  <a:srgbClr val="FF0000"/>
                </a:solidFill>
                <a:effectLst>
                  <a:outerShdw blurRad="38100" dist="38100" dir="2700000" algn="tl">
                    <a:srgbClr val="000000">
                      <a:alpha val="43137"/>
                    </a:srgbClr>
                  </a:outerShdw>
                </a:effectLst>
                <a:latin typeface="黑体"/>
                <a:ea typeface="黑体"/>
                <a:cs typeface="+mn-ea"/>
                <a:sym typeface="思源黑体 CN Regular" panose="020B0500000000000000" pitchFamily="34" charset="-122"/>
              </a:rPr>
              <a:t>一编第八章、第九章、第十章规定了民事责任、诉讼时效和期间计算制</a:t>
            </a:r>
            <a:r>
              <a:rPr lang="zh-CN" altLang="en-US" sz="2000" b="1" i="1" kern="0" smtClean="0">
                <a:solidFill>
                  <a:srgbClr val="FF0000"/>
                </a:solidFill>
                <a:effectLst>
                  <a:outerShdw blurRad="38100" dist="38100" dir="2700000" algn="tl">
                    <a:srgbClr val="000000">
                      <a:alpha val="43137"/>
                    </a:srgbClr>
                  </a:outerShdw>
                </a:effectLst>
                <a:latin typeface="黑体"/>
                <a:ea typeface="黑体"/>
                <a:cs typeface="+mn-ea"/>
                <a:sym typeface="思源黑体 CN Regular" panose="020B0500000000000000" pitchFamily="34" charset="-122"/>
              </a:rPr>
              <a:t>度</a:t>
            </a:r>
            <a:r>
              <a:rPr lang="zh-CN" altLang="en-US" sz="2000" b="1" i="1" kern="0">
                <a:solidFill>
                  <a:srgbClr val="FF0000"/>
                </a:solidFill>
                <a:effectLst>
                  <a:outerShdw blurRad="38100" dist="38100" dir="2700000" algn="tl">
                    <a:srgbClr val="000000">
                      <a:alpha val="43137"/>
                    </a:srgbClr>
                  </a:outerShdw>
                </a:effectLst>
                <a:latin typeface="黑体"/>
                <a:ea typeface="黑体"/>
                <a:cs typeface="+mn-ea"/>
                <a:sym typeface="思源黑体 CN Regular" panose="020B0500000000000000" pitchFamily="34" charset="-122"/>
              </a:rPr>
              <a:t>。</a:t>
            </a:r>
          </a:p>
        </p:txBody>
      </p:sp>
    </p:spTree>
    <p:extLst>
      <p:ext uri="{BB962C8B-B14F-4D97-AF65-F5344CB8AC3E}">
        <p14:creationId xmlns:p14="http://schemas.microsoft.com/office/powerpoint/2010/main" val="758645645"/>
      </p:ext>
    </p:extLst>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id="{60B0C83E-B199-4EA5-A7B1-45891363DF3D}"/>
              </a:ext>
            </a:extLst>
          </p:cNvPr>
          <p:cNvGrpSpPr/>
          <p:nvPr/>
        </p:nvGrpSpPr>
        <p:grpSpPr>
          <a:xfrm>
            <a:off x="3585986" y="4256459"/>
            <a:ext cx="7659825" cy="692594"/>
            <a:chOff x="4572731" y="4207311"/>
            <a:chExt cx="6448967" cy="791630"/>
          </a:xfrm>
        </p:grpSpPr>
        <p:sp>
          <p:nvSpPr>
            <p:cNvPr id="28" name="矩形 27">
              <a:extLst>
                <a:ext uri="{FF2B5EF4-FFF2-40B4-BE49-F238E27FC236}">
                  <a16:creationId xmlns:a16="http://schemas.microsoft.com/office/drawing/2014/main" id="{7F61FD6A-21AA-420C-86D0-9B51FB455040}"/>
                </a:ext>
              </a:extLst>
            </p:cNvPr>
            <p:cNvSpPr/>
            <p:nvPr/>
          </p:nvSpPr>
          <p:spPr>
            <a:xfrm>
              <a:off x="5325723" y="4207311"/>
              <a:ext cx="5695975" cy="791630"/>
            </a:xfrm>
            <a:prstGeom prst="rect">
              <a:avLst/>
            </a:prstGeom>
            <a:solidFill>
              <a:srgbClr val="FEFEFE">
                <a:alpha val="95000"/>
              </a:srgbClr>
            </a:solidFill>
            <a:ln w="12700" cap="flat" cmpd="sng" algn="ctr">
              <a:solidFill>
                <a:srgbClr val="C00000"/>
              </a:solidFill>
              <a:prstDash val="solid"/>
              <a:miter lim="800000"/>
            </a:ln>
            <a:effectLst/>
          </p:spPr>
          <p:txBody>
            <a:bodyPr rtlCol="0" anchor="ctr"/>
            <a:lstStyle/>
            <a:p>
              <a:pPr algn="ctr" fontAlgn="auto">
                <a:spcBef>
                  <a:spcPts val="0"/>
                </a:spcBef>
                <a:spcAft>
                  <a:spcPts val="0"/>
                </a:spcAft>
              </a:pPr>
              <a:endParaRPr lang="zh-CN" altLang="en-US" kern="0" dirty="0">
                <a:solidFill>
                  <a:prstClr val="white"/>
                </a:solidFill>
                <a:latin typeface="+mj-ea"/>
                <a:ea typeface="+mj-ea"/>
              </a:endParaRPr>
            </a:p>
          </p:txBody>
        </p:sp>
        <p:sp>
          <p:nvSpPr>
            <p:cNvPr id="29" name="Rectangle 5">
              <a:extLst>
                <a:ext uri="{FF2B5EF4-FFF2-40B4-BE49-F238E27FC236}">
                  <a16:creationId xmlns:a16="http://schemas.microsoft.com/office/drawing/2014/main" id="{79AA88A2-2A29-441F-B153-521AD72CD8F8}"/>
                </a:ext>
              </a:extLst>
            </p:cNvPr>
            <p:cNvSpPr>
              <a:spLocks noChangeArrowheads="1"/>
            </p:cNvSpPr>
            <p:nvPr/>
          </p:nvSpPr>
          <p:spPr bwMode="auto">
            <a:xfrm>
              <a:off x="5379703" y="4347234"/>
              <a:ext cx="4599443" cy="492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sp3d extrusionH="654050">
                <a:extrusionClr>
                  <a:srgbClr val="FF0000"/>
                </a:extrusionClr>
              </a:sp3d>
            </a:bodyPr>
            <a:lstStyle/>
            <a:p>
              <a:pPr eaLnBrk="0" fontAlgn="auto" hangingPunct="0">
                <a:spcBef>
                  <a:spcPts val="0"/>
                </a:spcBef>
                <a:spcAft>
                  <a:spcPts val="0"/>
                </a:spcAft>
              </a:pPr>
              <a:r>
                <a:rPr lang="en-US" altLang="zh-CN" sz="2800" b="1" kern="0" spc="-150">
                  <a:ln cmpd="sng">
                    <a:noFill/>
                    <a:prstDash val="solid"/>
                  </a:ln>
                  <a:solidFill>
                    <a:srgbClr val="C00000"/>
                  </a:solidFill>
                  <a:latin typeface="+mj-ea"/>
                  <a:ea typeface="+mj-ea"/>
                </a:rPr>
                <a:t>《</a:t>
              </a:r>
              <a:r>
                <a:rPr lang="zh-CN" altLang="en-US" sz="2800" b="1" kern="0" spc="-150">
                  <a:ln cmpd="sng">
                    <a:noFill/>
                    <a:prstDash val="solid"/>
                  </a:ln>
                  <a:solidFill>
                    <a:srgbClr val="C00000"/>
                  </a:solidFill>
                  <a:latin typeface="+mj-ea"/>
                  <a:ea typeface="+mj-ea"/>
                </a:rPr>
                <a:t>中华人民共和国民法典</a:t>
              </a:r>
              <a:r>
                <a:rPr lang="en-US" altLang="zh-CN" sz="2800" b="1" kern="0" spc="-150">
                  <a:ln cmpd="sng">
                    <a:noFill/>
                    <a:prstDash val="solid"/>
                  </a:ln>
                  <a:solidFill>
                    <a:srgbClr val="C00000"/>
                  </a:solidFill>
                  <a:latin typeface="+mj-ea"/>
                  <a:ea typeface="+mj-ea"/>
                </a:rPr>
                <a:t>》</a:t>
              </a:r>
              <a:r>
                <a:rPr lang="zh-CN" altLang="en-US" sz="2800" b="1" kern="0" spc="-150">
                  <a:ln cmpd="sng">
                    <a:noFill/>
                    <a:prstDash val="solid"/>
                  </a:ln>
                  <a:solidFill>
                    <a:srgbClr val="C00000"/>
                  </a:solidFill>
                  <a:latin typeface="+mj-ea"/>
                  <a:ea typeface="+mj-ea"/>
                </a:rPr>
                <a:t>主要内容</a:t>
              </a:r>
              <a:endParaRPr lang="zh-CN" altLang="en-US" sz="2800" b="1" kern="0" spc="-150" dirty="0">
                <a:ln cmpd="sng">
                  <a:noFill/>
                  <a:prstDash val="solid"/>
                </a:ln>
                <a:solidFill>
                  <a:srgbClr val="C00000"/>
                </a:solidFill>
                <a:latin typeface="+mj-ea"/>
                <a:ea typeface="+mj-ea"/>
              </a:endParaRPr>
            </a:p>
          </p:txBody>
        </p:sp>
        <p:sp>
          <p:nvSpPr>
            <p:cNvPr id="30" name="矩形 29">
              <a:extLst>
                <a:ext uri="{FF2B5EF4-FFF2-40B4-BE49-F238E27FC236}">
                  <a16:creationId xmlns:a16="http://schemas.microsoft.com/office/drawing/2014/main" id="{4B5EEA73-0C61-4FF7-ADCC-3E949FC620D6}"/>
                </a:ext>
              </a:extLst>
            </p:cNvPr>
            <p:cNvSpPr/>
            <p:nvPr/>
          </p:nvSpPr>
          <p:spPr>
            <a:xfrm>
              <a:off x="4572731" y="4207311"/>
              <a:ext cx="675704" cy="791630"/>
            </a:xfrm>
            <a:prstGeom prst="rect">
              <a:avLst/>
            </a:prstGeom>
            <a:solidFill>
              <a:srgbClr val="C00000"/>
            </a:solidFill>
            <a:ln w="12700" cap="flat" cmpd="sng" algn="ctr">
              <a:noFill/>
              <a:prstDash val="solid"/>
              <a:miter lim="800000"/>
            </a:ln>
            <a:effectLst/>
          </p:spPr>
          <p:txBody>
            <a:bodyPr rtlCol="0" anchor="ctr"/>
            <a:lstStyle/>
            <a:p>
              <a:pPr algn="ctr" fontAlgn="auto">
                <a:spcBef>
                  <a:spcPts val="0"/>
                </a:spcBef>
                <a:spcAft>
                  <a:spcPts val="0"/>
                </a:spcAft>
              </a:pPr>
              <a:r>
                <a:rPr lang="en-US" altLang="zh-CN" sz="2800" b="1" kern="0">
                  <a:solidFill>
                    <a:prstClr val="white"/>
                  </a:solidFill>
                  <a:latin typeface="+mj-ea"/>
                  <a:ea typeface="+mj-ea"/>
                  <a:cs typeface="Arial" panose="020B0604020202020204" pitchFamily="34" charset="0"/>
                </a:rPr>
                <a:t>03</a:t>
              </a:r>
              <a:endParaRPr lang="zh-CN" altLang="en-US" sz="2800" b="1" kern="0" dirty="0">
                <a:solidFill>
                  <a:prstClr val="white"/>
                </a:solidFill>
                <a:latin typeface="+mj-ea"/>
                <a:ea typeface="+mj-ea"/>
                <a:cs typeface="Arial" panose="020B0604020202020204" pitchFamily="34" charset="0"/>
              </a:endParaRPr>
            </a:p>
          </p:txBody>
        </p:sp>
      </p:grpSp>
      <p:grpSp>
        <p:nvGrpSpPr>
          <p:cNvPr id="35" name="组合 34">
            <a:extLst>
              <a:ext uri="{FF2B5EF4-FFF2-40B4-BE49-F238E27FC236}">
                <a16:creationId xmlns:a16="http://schemas.microsoft.com/office/drawing/2014/main" id="{72D9F63F-CA8A-4C81-8354-1ED2DF2D8A96}"/>
              </a:ext>
            </a:extLst>
          </p:cNvPr>
          <p:cNvGrpSpPr/>
          <p:nvPr/>
        </p:nvGrpSpPr>
        <p:grpSpPr>
          <a:xfrm>
            <a:off x="3585986" y="1839634"/>
            <a:ext cx="7659825" cy="642891"/>
            <a:chOff x="4572731" y="1769774"/>
            <a:chExt cx="6472029" cy="816792"/>
          </a:xfrm>
        </p:grpSpPr>
        <p:sp>
          <p:nvSpPr>
            <p:cNvPr id="36" name="矩形 35">
              <a:extLst>
                <a:ext uri="{FF2B5EF4-FFF2-40B4-BE49-F238E27FC236}">
                  <a16:creationId xmlns:a16="http://schemas.microsoft.com/office/drawing/2014/main" id="{810957CF-60C1-488F-A9F1-981B654C2451}"/>
                </a:ext>
              </a:extLst>
            </p:cNvPr>
            <p:cNvSpPr/>
            <p:nvPr/>
          </p:nvSpPr>
          <p:spPr>
            <a:xfrm>
              <a:off x="5325723" y="1769775"/>
              <a:ext cx="5719037" cy="816791"/>
            </a:xfrm>
            <a:prstGeom prst="rect">
              <a:avLst/>
            </a:prstGeom>
            <a:solidFill>
              <a:srgbClr val="FEFEFE">
                <a:alpha val="95000"/>
              </a:srgbClr>
            </a:solidFill>
            <a:ln w="12700" cap="flat" cmpd="sng" algn="ctr">
              <a:solidFill>
                <a:srgbClr val="C00000"/>
              </a:solidFill>
              <a:prstDash val="solid"/>
              <a:miter lim="800000"/>
            </a:ln>
            <a:effectLst/>
          </p:spPr>
          <p:txBody>
            <a:bodyPr rtlCol="0" anchor="ctr"/>
            <a:lstStyle/>
            <a:p>
              <a:pPr algn="ctr" fontAlgn="auto">
                <a:spcBef>
                  <a:spcPts val="0"/>
                </a:spcBef>
                <a:spcAft>
                  <a:spcPts val="0"/>
                </a:spcAft>
              </a:pPr>
              <a:endParaRPr lang="zh-CN" altLang="en-US" sz="2400" kern="0">
                <a:solidFill>
                  <a:prstClr val="white"/>
                </a:solidFill>
                <a:latin typeface="+mj-ea"/>
                <a:ea typeface="+mj-ea"/>
              </a:endParaRPr>
            </a:p>
          </p:txBody>
        </p:sp>
        <p:sp>
          <p:nvSpPr>
            <p:cNvPr id="37" name="Rectangle 5">
              <a:extLst>
                <a:ext uri="{FF2B5EF4-FFF2-40B4-BE49-F238E27FC236}">
                  <a16:creationId xmlns:a16="http://schemas.microsoft.com/office/drawing/2014/main" id="{BDCC045C-9153-44BB-BB60-FD0144B8D8D8}"/>
                </a:ext>
              </a:extLst>
            </p:cNvPr>
            <p:cNvSpPr>
              <a:spLocks noChangeArrowheads="1"/>
            </p:cNvSpPr>
            <p:nvPr/>
          </p:nvSpPr>
          <p:spPr bwMode="auto">
            <a:xfrm>
              <a:off x="5325723" y="1930617"/>
              <a:ext cx="5126898" cy="547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sp3d extrusionH="654050">
                <a:extrusionClr>
                  <a:srgbClr val="FF0000"/>
                </a:extrusionClr>
              </a:sp3d>
            </a:bodyPr>
            <a:lstStyle/>
            <a:p>
              <a:pPr eaLnBrk="0" fontAlgn="auto" hangingPunct="0">
                <a:spcBef>
                  <a:spcPts val="0"/>
                </a:spcBef>
                <a:spcAft>
                  <a:spcPts val="0"/>
                </a:spcAft>
              </a:pPr>
              <a:r>
                <a:rPr lang="en-US" altLang="zh-CN" sz="2800" b="1" kern="0">
                  <a:ln cmpd="sng">
                    <a:noFill/>
                    <a:prstDash val="solid"/>
                  </a:ln>
                  <a:solidFill>
                    <a:srgbClr val="C00000"/>
                  </a:solidFill>
                  <a:latin typeface="+mj-ea"/>
                  <a:ea typeface="+mj-ea"/>
                </a:rPr>
                <a:t>《</a:t>
              </a:r>
              <a:r>
                <a:rPr lang="zh-CN" altLang="en-US" sz="2800" b="1" kern="0">
                  <a:ln cmpd="sng">
                    <a:noFill/>
                    <a:prstDash val="solid"/>
                  </a:ln>
                  <a:solidFill>
                    <a:srgbClr val="C00000"/>
                  </a:solidFill>
                  <a:latin typeface="+mj-ea"/>
                  <a:ea typeface="+mj-ea"/>
                </a:rPr>
                <a:t>中华人民共和国民法典</a:t>
              </a:r>
              <a:r>
                <a:rPr lang="en-US" altLang="zh-CN" sz="2800" b="1" kern="0">
                  <a:ln cmpd="sng">
                    <a:noFill/>
                    <a:prstDash val="solid"/>
                  </a:ln>
                  <a:solidFill>
                    <a:srgbClr val="C00000"/>
                  </a:solidFill>
                  <a:latin typeface="+mj-ea"/>
                  <a:ea typeface="+mj-ea"/>
                </a:rPr>
                <a:t>》</a:t>
              </a:r>
              <a:r>
                <a:rPr lang="zh-CN" altLang="en-US" sz="2800" b="1" kern="0">
                  <a:ln cmpd="sng">
                    <a:noFill/>
                    <a:prstDash val="solid"/>
                  </a:ln>
                  <a:solidFill>
                    <a:srgbClr val="C00000"/>
                  </a:solidFill>
                  <a:latin typeface="+mj-ea"/>
                  <a:ea typeface="+mj-ea"/>
                </a:rPr>
                <a:t>简介</a:t>
              </a:r>
            </a:p>
          </p:txBody>
        </p:sp>
        <p:sp>
          <p:nvSpPr>
            <p:cNvPr id="38" name="矩形 37">
              <a:extLst>
                <a:ext uri="{FF2B5EF4-FFF2-40B4-BE49-F238E27FC236}">
                  <a16:creationId xmlns:a16="http://schemas.microsoft.com/office/drawing/2014/main" id="{CDFF6D0B-1A56-48B0-89C4-1ED627F565C4}"/>
                </a:ext>
              </a:extLst>
            </p:cNvPr>
            <p:cNvSpPr/>
            <p:nvPr/>
          </p:nvSpPr>
          <p:spPr>
            <a:xfrm>
              <a:off x="4572731" y="1769774"/>
              <a:ext cx="675704" cy="816792"/>
            </a:xfrm>
            <a:prstGeom prst="rect">
              <a:avLst/>
            </a:prstGeom>
            <a:solidFill>
              <a:srgbClr val="C00000"/>
            </a:solidFill>
            <a:ln w="12700" cap="flat" cmpd="sng" algn="ctr">
              <a:noFill/>
              <a:prstDash val="solid"/>
              <a:miter lim="800000"/>
            </a:ln>
            <a:effectLst/>
          </p:spPr>
          <p:txBody>
            <a:bodyPr rtlCol="0" anchor="ctr"/>
            <a:lstStyle/>
            <a:p>
              <a:pPr algn="ctr" fontAlgn="auto">
                <a:spcBef>
                  <a:spcPts val="0"/>
                </a:spcBef>
                <a:spcAft>
                  <a:spcPts val="0"/>
                </a:spcAft>
              </a:pPr>
              <a:r>
                <a:rPr lang="en-US" altLang="zh-CN" sz="2400" b="1" kern="0" dirty="0">
                  <a:solidFill>
                    <a:prstClr val="white"/>
                  </a:solidFill>
                  <a:latin typeface="+mj-ea"/>
                  <a:ea typeface="+mj-ea"/>
                  <a:cs typeface="Arial" panose="020B0604020202020204" pitchFamily="34" charset="0"/>
                </a:rPr>
                <a:t>01</a:t>
              </a:r>
              <a:endParaRPr lang="zh-CN" altLang="en-US" sz="2400" b="1" kern="0" dirty="0">
                <a:solidFill>
                  <a:prstClr val="white"/>
                </a:solidFill>
                <a:latin typeface="+mj-ea"/>
                <a:ea typeface="+mj-ea"/>
                <a:cs typeface="Arial" panose="020B0604020202020204" pitchFamily="34" charset="0"/>
              </a:endParaRPr>
            </a:p>
          </p:txBody>
        </p:sp>
      </p:grpSp>
      <p:grpSp>
        <p:nvGrpSpPr>
          <p:cNvPr id="4" name="组合 3"/>
          <p:cNvGrpSpPr/>
          <p:nvPr/>
        </p:nvGrpSpPr>
        <p:grpSpPr>
          <a:xfrm>
            <a:off x="911640" y="2349711"/>
            <a:ext cx="1922502" cy="2599342"/>
            <a:chOff x="539720" y="2076592"/>
            <a:chExt cx="1645465" cy="2333149"/>
          </a:xfrm>
        </p:grpSpPr>
        <p:sp>
          <p:nvSpPr>
            <p:cNvPr id="26" name="Rectangle 5">
              <a:extLst>
                <a:ext uri="{FF2B5EF4-FFF2-40B4-BE49-F238E27FC236}">
                  <a16:creationId xmlns:a16="http://schemas.microsoft.com/office/drawing/2014/main" id="{B0222C0F-AD76-4BD6-832E-BAAF59857A03}"/>
                </a:ext>
              </a:extLst>
            </p:cNvPr>
            <p:cNvSpPr>
              <a:spLocks noChangeArrowheads="1"/>
            </p:cNvSpPr>
            <p:nvPr/>
          </p:nvSpPr>
          <p:spPr bwMode="auto">
            <a:xfrm>
              <a:off x="849491" y="3917298"/>
              <a:ext cx="1025922"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sp3d extrusionH="654050">
                <a:extrusionClr>
                  <a:srgbClr val="FF0000"/>
                </a:extrusionClr>
              </a:sp3d>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zh-CN" altLang="en-US" sz="3200" b="1">
                  <a:ln cmpd="sng">
                    <a:noFill/>
                    <a:prstDash val="solid"/>
                  </a:ln>
                  <a:solidFill>
                    <a:srgbClr val="C00000"/>
                  </a:solidFill>
                  <a:latin typeface="黑体" panose="02010609060101010101" pitchFamily="49" charset="-122"/>
                  <a:ea typeface="黑体" panose="02010609060101010101" pitchFamily="49" charset="-122"/>
                </a:rPr>
                <a:t>目 录</a:t>
              </a:r>
              <a:endParaRPr lang="zh-CN" altLang="en-US" sz="3200" b="1" dirty="0">
                <a:ln cmpd="sng">
                  <a:noFill/>
                  <a:prstDash val="solid"/>
                </a:ln>
                <a:solidFill>
                  <a:srgbClr val="C00000"/>
                </a:solidFill>
                <a:latin typeface="黑体" panose="02010609060101010101" pitchFamily="49" charset="-122"/>
                <a:ea typeface="黑体" panose="02010609060101010101" pitchFamily="49" charset="-122"/>
              </a:endParaRPr>
            </a:p>
          </p:txBody>
        </p:sp>
        <p:pic>
          <p:nvPicPr>
            <p:cNvPr id="43" name="图片 42">
              <a:extLst>
                <a:ext uri="{FF2B5EF4-FFF2-40B4-BE49-F238E27FC236}">
                  <a16:creationId xmlns:a16="http://schemas.microsoft.com/office/drawing/2014/main" id="{090ED50A-E2C5-4FCD-B6C0-3D04578EBE75}"/>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62582"/>
            <a:stretch/>
          </p:blipFill>
          <p:spPr>
            <a:xfrm>
              <a:off x="539720" y="2076592"/>
              <a:ext cx="1645465" cy="1709361"/>
            </a:xfrm>
            <a:prstGeom prst="rect">
              <a:avLst/>
            </a:prstGeom>
            <a:effectLst>
              <a:outerShdw blurRad="76200" dist="50800" dir="5400000" algn="t" rotWithShape="0">
                <a:prstClr val="black">
                  <a:alpha val="40000"/>
                </a:prstClr>
              </a:outerShdw>
            </a:effectLst>
          </p:spPr>
        </p:pic>
      </p:grpSp>
      <p:grpSp>
        <p:nvGrpSpPr>
          <p:cNvPr id="45" name="组合 44">
            <a:extLst>
              <a:ext uri="{FF2B5EF4-FFF2-40B4-BE49-F238E27FC236}">
                <a16:creationId xmlns:a16="http://schemas.microsoft.com/office/drawing/2014/main" id="{B0ED59F5-279F-4CDA-81AB-BF9D6C3338E4}"/>
              </a:ext>
            </a:extLst>
          </p:cNvPr>
          <p:cNvGrpSpPr/>
          <p:nvPr/>
        </p:nvGrpSpPr>
        <p:grpSpPr>
          <a:xfrm>
            <a:off x="3585987" y="2989509"/>
            <a:ext cx="7824204" cy="659873"/>
            <a:chOff x="4572731" y="1769775"/>
            <a:chExt cx="6587360" cy="676398"/>
          </a:xfrm>
        </p:grpSpPr>
        <p:sp>
          <p:nvSpPr>
            <p:cNvPr id="46" name="矩形 45">
              <a:extLst>
                <a:ext uri="{FF2B5EF4-FFF2-40B4-BE49-F238E27FC236}">
                  <a16:creationId xmlns:a16="http://schemas.microsoft.com/office/drawing/2014/main" id="{D3797CE2-44FF-4E47-AC94-13CC851C3E06}"/>
                </a:ext>
              </a:extLst>
            </p:cNvPr>
            <p:cNvSpPr/>
            <p:nvPr/>
          </p:nvSpPr>
          <p:spPr>
            <a:xfrm>
              <a:off x="5325723" y="1769775"/>
              <a:ext cx="5695974" cy="676398"/>
            </a:xfrm>
            <a:prstGeom prst="rect">
              <a:avLst/>
            </a:prstGeom>
            <a:solidFill>
              <a:srgbClr val="FEFEFE">
                <a:alpha val="95000"/>
              </a:srgbClr>
            </a:solidFill>
            <a:ln w="12700" cap="flat" cmpd="sng" algn="ctr">
              <a:solidFill>
                <a:srgbClr val="C00000"/>
              </a:solidFill>
              <a:prstDash val="solid"/>
              <a:miter lim="800000"/>
            </a:ln>
            <a:effectLst/>
          </p:spPr>
          <p:txBody>
            <a:bodyPr rtlCol="0" anchor="ctr"/>
            <a:lstStyle/>
            <a:p>
              <a:pPr algn="ctr" fontAlgn="auto">
                <a:spcBef>
                  <a:spcPts val="0"/>
                </a:spcBef>
                <a:spcAft>
                  <a:spcPts val="0"/>
                </a:spcAft>
              </a:pPr>
              <a:endParaRPr lang="zh-CN" altLang="en-US" kern="0" dirty="0">
                <a:solidFill>
                  <a:prstClr val="white"/>
                </a:solidFill>
                <a:latin typeface="+mj-ea"/>
                <a:ea typeface="+mj-ea"/>
              </a:endParaRPr>
            </a:p>
          </p:txBody>
        </p:sp>
        <p:sp>
          <p:nvSpPr>
            <p:cNvPr id="47" name="Rectangle 5">
              <a:extLst>
                <a:ext uri="{FF2B5EF4-FFF2-40B4-BE49-F238E27FC236}">
                  <a16:creationId xmlns:a16="http://schemas.microsoft.com/office/drawing/2014/main" id="{857285A9-9697-474A-8C20-CCA4603AF1AB}"/>
                </a:ext>
              </a:extLst>
            </p:cNvPr>
            <p:cNvSpPr>
              <a:spLocks noChangeArrowheads="1"/>
            </p:cNvSpPr>
            <p:nvPr/>
          </p:nvSpPr>
          <p:spPr bwMode="auto">
            <a:xfrm>
              <a:off x="5325127" y="1879012"/>
              <a:ext cx="5834964" cy="441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sp3d extrusionH="654050">
                <a:extrusionClr>
                  <a:srgbClr val="FF0000"/>
                </a:extrusionClr>
              </a:sp3d>
            </a:bodyPr>
            <a:lstStyle/>
            <a:p>
              <a:pPr eaLnBrk="0" fontAlgn="auto" hangingPunct="0">
                <a:spcBef>
                  <a:spcPts val="0"/>
                </a:spcBef>
                <a:spcAft>
                  <a:spcPts val="0"/>
                </a:spcAft>
              </a:pPr>
              <a:r>
                <a:rPr lang="en-US" altLang="zh-CN" sz="2800" b="1" kern="0">
                  <a:ln cmpd="sng">
                    <a:noFill/>
                    <a:prstDash val="solid"/>
                  </a:ln>
                  <a:solidFill>
                    <a:srgbClr val="C00000"/>
                  </a:solidFill>
                  <a:latin typeface="+mj-ea"/>
                  <a:ea typeface="+mj-ea"/>
                </a:rPr>
                <a:t>《</a:t>
              </a:r>
              <a:r>
                <a:rPr lang="zh-CN" altLang="en-US" sz="2800" b="1" kern="0">
                  <a:ln cmpd="sng">
                    <a:noFill/>
                    <a:prstDash val="solid"/>
                  </a:ln>
                  <a:solidFill>
                    <a:srgbClr val="C00000"/>
                  </a:solidFill>
                  <a:latin typeface="+mj-ea"/>
                  <a:ea typeface="+mj-ea"/>
                </a:rPr>
                <a:t>中华人民共和国民法典</a:t>
              </a:r>
              <a:r>
                <a:rPr lang="en-US" altLang="zh-CN" sz="2800" b="1" kern="0" smtClean="0">
                  <a:ln cmpd="sng">
                    <a:noFill/>
                    <a:prstDash val="solid"/>
                  </a:ln>
                  <a:solidFill>
                    <a:srgbClr val="C00000"/>
                  </a:solidFill>
                  <a:latin typeface="+mj-ea"/>
                  <a:ea typeface="+mj-ea"/>
                </a:rPr>
                <a:t>》</a:t>
              </a:r>
              <a:r>
                <a:rPr lang="zh-CN" altLang="en-US" sz="2800" b="1" kern="0" smtClean="0">
                  <a:ln cmpd="sng">
                    <a:noFill/>
                    <a:prstDash val="solid"/>
                  </a:ln>
                  <a:solidFill>
                    <a:srgbClr val="C00000"/>
                  </a:solidFill>
                  <a:latin typeface="+mj-ea"/>
                  <a:ea typeface="+mj-ea"/>
                </a:rPr>
                <a:t>基</a:t>
              </a:r>
              <a:r>
                <a:rPr lang="zh-CN" altLang="en-US" sz="2800" b="1" kern="0">
                  <a:ln cmpd="sng">
                    <a:noFill/>
                    <a:prstDash val="solid"/>
                  </a:ln>
                  <a:solidFill>
                    <a:srgbClr val="C00000"/>
                  </a:solidFill>
                  <a:latin typeface="+mj-ea"/>
                  <a:ea typeface="+mj-ea"/>
                </a:rPr>
                <a:t>本原则</a:t>
              </a:r>
            </a:p>
          </p:txBody>
        </p:sp>
        <p:sp>
          <p:nvSpPr>
            <p:cNvPr id="48" name="矩形 47">
              <a:extLst>
                <a:ext uri="{FF2B5EF4-FFF2-40B4-BE49-F238E27FC236}">
                  <a16:creationId xmlns:a16="http://schemas.microsoft.com/office/drawing/2014/main" id="{FF448195-74D9-47BD-8E89-C6C0F67189C7}"/>
                </a:ext>
              </a:extLst>
            </p:cNvPr>
            <p:cNvSpPr/>
            <p:nvPr/>
          </p:nvSpPr>
          <p:spPr>
            <a:xfrm>
              <a:off x="4572731" y="1769775"/>
              <a:ext cx="675704" cy="676398"/>
            </a:xfrm>
            <a:prstGeom prst="rect">
              <a:avLst/>
            </a:prstGeom>
            <a:solidFill>
              <a:srgbClr val="C00000"/>
            </a:solidFill>
            <a:ln w="12700" cap="flat" cmpd="sng" algn="ctr">
              <a:noFill/>
              <a:prstDash val="solid"/>
              <a:miter lim="800000"/>
            </a:ln>
            <a:effectLst/>
          </p:spPr>
          <p:txBody>
            <a:bodyPr rtlCol="0" anchor="ctr"/>
            <a:lstStyle/>
            <a:p>
              <a:pPr algn="ctr" fontAlgn="auto">
                <a:spcBef>
                  <a:spcPts val="0"/>
                </a:spcBef>
                <a:spcAft>
                  <a:spcPts val="0"/>
                </a:spcAft>
              </a:pPr>
              <a:r>
                <a:rPr lang="en-US" altLang="zh-CN" sz="2800" b="1" kern="0">
                  <a:solidFill>
                    <a:prstClr val="white"/>
                  </a:solidFill>
                  <a:latin typeface="+mj-ea"/>
                  <a:ea typeface="+mj-ea"/>
                  <a:cs typeface="Arial" panose="020B0604020202020204" pitchFamily="34" charset="0"/>
                </a:rPr>
                <a:t>02</a:t>
              </a:r>
              <a:endParaRPr lang="zh-CN" altLang="en-US" sz="2800" b="1" kern="0" dirty="0">
                <a:solidFill>
                  <a:prstClr val="white"/>
                </a:solidFill>
                <a:latin typeface="+mj-ea"/>
                <a:ea typeface="+mj-ea"/>
                <a:cs typeface="Arial" panose="020B0604020202020204" pitchFamily="34" charset="0"/>
              </a:endParaRPr>
            </a:p>
          </p:txBody>
        </p:sp>
      </p:grpSp>
      <p:sp>
        <p:nvSpPr>
          <p:cNvPr id="49" name="页脚占位符 92"/>
          <p:cNvSpPr>
            <a:spLocks noGrp="1"/>
          </p:cNvSpPr>
          <p:nvPr>
            <p:ph type="ftr" sz="quarter" idx="4294967295"/>
          </p:nvPr>
        </p:nvSpPr>
        <p:spPr>
          <a:xfrm>
            <a:off x="10126438" y="6355891"/>
            <a:ext cx="2030270" cy="314185"/>
          </a:xfrm>
          <a:prstGeom prst="rect">
            <a:avLst/>
          </a:prstGeom>
        </p:spPr>
        <p:txBody>
          <a:body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750" fill="hold"/>
                                        <p:tgtEl>
                                          <p:spTgt spid="35"/>
                                        </p:tgtEl>
                                        <p:attrNameLst>
                                          <p:attrName>ppt_x</p:attrName>
                                        </p:attrNameLst>
                                      </p:cBhvr>
                                      <p:tavLst>
                                        <p:tav tm="0">
                                          <p:val>
                                            <p:strVal val="1+#ppt_w/2"/>
                                          </p:val>
                                        </p:tav>
                                        <p:tav tm="100000">
                                          <p:val>
                                            <p:strVal val="#ppt_x"/>
                                          </p:val>
                                        </p:tav>
                                      </p:tavLst>
                                    </p:anim>
                                    <p:anim calcmode="lin" valueType="num">
                                      <p:cBhvr additive="base">
                                        <p:cTn id="8" dur="75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750" fill="hold"/>
                                        <p:tgtEl>
                                          <p:spTgt spid="27"/>
                                        </p:tgtEl>
                                        <p:attrNameLst>
                                          <p:attrName>ppt_x</p:attrName>
                                        </p:attrNameLst>
                                      </p:cBhvr>
                                      <p:tavLst>
                                        <p:tav tm="0">
                                          <p:val>
                                            <p:strVal val="1+#ppt_w/2"/>
                                          </p:val>
                                        </p:tav>
                                        <p:tav tm="100000">
                                          <p:val>
                                            <p:strVal val="#ppt_x"/>
                                          </p:val>
                                        </p:tav>
                                      </p:tavLst>
                                    </p:anim>
                                    <p:anim calcmode="lin" valueType="num">
                                      <p:cBhvr additive="base">
                                        <p:cTn id="12" dur="75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750" fill="hold"/>
                                        <p:tgtEl>
                                          <p:spTgt spid="45"/>
                                        </p:tgtEl>
                                        <p:attrNameLst>
                                          <p:attrName>ppt_x</p:attrName>
                                        </p:attrNameLst>
                                      </p:cBhvr>
                                      <p:tavLst>
                                        <p:tav tm="0">
                                          <p:val>
                                            <p:strVal val="1+#ppt_w/2"/>
                                          </p:val>
                                        </p:tav>
                                        <p:tav tm="100000">
                                          <p:val>
                                            <p:strVal val="#ppt_x"/>
                                          </p:val>
                                        </p:tav>
                                      </p:tavLst>
                                    </p:anim>
                                    <p:anim calcmode="lin" valueType="num">
                                      <p:cBhvr additive="base">
                                        <p:cTn id="16" dur="75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550" y="790263"/>
            <a:ext cx="4313548"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a:t>
            </a:r>
            <a:r>
              <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中华人民共和国民法典</a:t>
            </a:r>
            <a:r>
              <a:rPr kumimoji="0" lang="en-US" altLang="zh-CN"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a:t>
            </a: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主要内容</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sp>
        <p:nvSpPr>
          <p:cNvPr id="27" name="矩形 26"/>
          <p:cNvSpPr/>
          <p:nvPr/>
        </p:nvSpPr>
        <p:spPr>
          <a:xfrm>
            <a:off x="4911810" y="1458453"/>
            <a:ext cx="245571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第二编   物权编</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grpSp>
        <p:nvGrpSpPr>
          <p:cNvPr id="2" name="组合 1"/>
          <p:cNvGrpSpPr/>
          <p:nvPr/>
        </p:nvGrpSpPr>
        <p:grpSpPr>
          <a:xfrm>
            <a:off x="1415675" y="2132910"/>
            <a:ext cx="10094558" cy="4400350"/>
            <a:chOff x="1487680" y="1948669"/>
            <a:chExt cx="10094558" cy="4400350"/>
          </a:xfrm>
        </p:grpSpPr>
        <p:grpSp>
          <p:nvGrpSpPr>
            <p:cNvPr id="46" name="组合 45">
              <a:extLst>
                <a:ext uri="{FF2B5EF4-FFF2-40B4-BE49-F238E27FC236}">
                  <a16:creationId xmlns:a16="http://schemas.microsoft.com/office/drawing/2014/main" id="{23E05D92-E46B-429A-9765-561F5901B95E}"/>
                </a:ext>
              </a:extLst>
            </p:cNvPr>
            <p:cNvGrpSpPr/>
            <p:nvPr/>
          </p:nvGrpSpPr>
          <p:grpSpPr>
            <a:xfrm>
              <a:off x="4279998" y="1948669"/>
              <a:ext cx="3715296" cy="662400"/>
              <a:chOff x="4732734" y="1424349"/>
              <a:chExt cx="2726532" cy="522288"/>
            </a:xfrm>
          </p:grpSpPr>
          <p:grpSp>
            <p:nvGrpSpPr>
              <p:cNvPr id="47" name="组合 46">
                <a:extLst>
                  <a:ext uri="{FF2B5EF4-FFF2-40B4-BE49-F238E27FC236}">
                    <a16:creationId xmlns:a16="http://schemas.microsoft.com/office/drawing/2014/main" id="{334A54C5-31F1-47B7-B62E-36425B83E134}"/>
                  </a:ext>
                </a:extLst>
              </p:cNvPr>
              <p:cNvGrpSpPr/>
              <p:nvPr/>
            </p:nvGrpSpPr>
            <p:grpSpPr>
              <a:xfrm>
                <a:off x="4732734" y="1424349"/>
                <a:ext cx="2726532" cy="522288"/>
                <a:chOff x="4111625" y="3587750"/>
                <a:chExt cx="3294063" cy="522288"/>
              </a:xfrm>
            </p:grpSpPr>
            <p:sp>
              <p:nvSpPr>
                <p:cNvPr id="49" name="Freeform 5">
                  <a:extLst>
                    <a:ext uri="{FF2B5EF4-FFF2-40B4-BE49-F238E27FC236}">
                      <a16:creationId xmlns:a16="http://schemas.microsoft.com/office/drawing/2014/main" id="{7D5ABA60-B461-4A46-B69A-CC911673CB99}"/>
                    </a:ext>
                  </a:extLst>
                </p:cNvPr>
                <p:cNvSpPr>
                  <a:spLocks/>
                </p:cNvSpPr>
                <p:nvPr/>
              </p:nvSpPr>
              <p:spPr bwMode="auto">
                <a:xfrm>
                  <a:off x="4111625" y="3665538"/>
                  <a:ext cx="700088" cy="444500"/>
                </a:xfrm>
                <a:custGeom>
                  <a:avLst/>
                  <a:gdLst>
                    <a:gd name="T0" fmla="*/ 0 w 55"/>
                    <a:gd name="T1" fmla="*/ 34 h 34"/>
                    <a:gd name="T2" fmla="*/ 45 w 55"/>
                    <a:gd name="T3" fmla="*/ 34 h 34"/>
                    <a:gd name="T4" fmla="*/ 55 w 55"/>
                    <a:gd name="T5" fmla="*/ 0 h 34"/>
                    <a:gd name="T6" fmla="*/ 11 w 55"/>
                    <a:gd name="T7" fmla="*/ 0 h 34"/>
                    <a:gd name="T8" fmla="*/ 0 w 55"/>
                    <a:gd name="T9" fmla="*/ 34 h 34"/>
                  </a:gdLst>
                  <a:ahLst/>
                  <a:cxnLst>
                    <a:cxn ang="0">
                      <a:pos x="T0" y="T1"/>
                    </a:cxn>
                    <a:cxn ang="0">
                      <a:pos x="T2" y="T3"/>
                    </a:cxn>
                    <a:cxn ang="0">
                      <a:pos x="T4" y="T5"/>
                    </a:cxn>
                    <a:cxn ang="0">
                      <a:pos x="T6" y="T7"/>
                    </a:cxn>
                    <a:cxn ang="0">
                      <a:pos x="T8" y="T9"/>
                    </a:cxn>
                  </a:cxnLst>
                  <a:rect l="0" t="0" r="r" b="b"/>
                  <a:pathLst>
                    <a:path w="55" h="34">
                      <a:moveTo>
                        <a:pt x="0" y="34"/>
                      </a:moveTo>
                      <a:lnTo>
                        <a:pt x="45" y="34"/>
                      </a:lnTo>
                      <a:lnTo>
                        <a:pt x="55" y="0"/>
                      </a:lnTo>
                      <a:lnTo>
                        <a:pt x="11" y="0"/>
                      </a:lnTo>
                      <a:lnTo>
                        <a:pt x="0" y="34"/>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sp>
              <p:nvSpPr>
                <p:cNvPr id="50" name="Freeform 6">
                  <a:extLst>
                    <a:ext uri="{FF2B5EF4-FFF2-40B4-BE49-F238E27FC236}">
                      <a16:creationId xmlns:a16="http://schemas.microsoft.com/office/drawing/2014/main" id="{713C74E6-4A81-43EC-A393-AD6038307385}"/>
                    </a:ext>
                  </a:extLst>
                </p:cNvPr>
                <p:cNvSpPr>
                  <a:spLocks/>
                </p:cNvSpPr>
                <p:nvPr/>
              </p:nvSpPr>
              <p:spPr bwMode="auto">
                <a:xfrm>
                  <a:off x="4302125" y="3665538"/>
                  <a:ext cx="509588" cy="444500"/>
                </a:xfrm>
                <a:custGeom>
                  <a:avLst/>
                  <a:gdLst>
                    <a:gd name="T0" fmla="*/ 0 w 40"/>
                    <a:gd name="T1" fmla="*/ 27 h 34"/>
                    <a:gd name="T2" fmla="*/ 30 w 40"/>
                    <a:gd name="T3" fmla="*/ 34 h 34"/>
                    <a:gd name="T4" fmla="*/ 40 w 40"/>
                    <a:gd name="T5" fmla="*/ 0 h 34"/>
                    <a:gd name="T6" fmla="*/ 9 w 40"/>
                    <a:gd name="T7" fmla="*/ 0 h 34"/>
                    <a:gd name="T8" fmla="*/ 0 w 40"/>
                    <a:gd name="T9" fmla="*/ 27 h 34"/>
                  </a:gdLst>
                  <a:ahLst/>
                  <a:cxnLst>
                    <a:cxn ang="0">
                      <a:pos x="T0" y="T1"/>
                    </a:cxn>
                    <a:cxn ang="0">
                      <a:pos x="T2" y="T3"/>
                    </a:cxn>
                    <a:cxn ang="0">
                      <a:pos x="T4" y="T5"/>
                    </a:cxn>
                    <a:cxn ang="0">
                      <a:pos x="T6" y="T7"/>
                    </a:cxn>
                    <a:cxn ang="0">
                      <a:pos x="T8" y="T9"/>
                    </a:cxn>
                  </a:cxnLst>
                  <a:rect l="0" t="0" r="r" b="b"/>
                  <a:pathLst>
                    <a:path w="40" h="34">
                      <a:moveTo>
                        <a:pt x="0" y="27"/>
                      </a:moveTo>
                      <a:lnTo>
                        <a:pt x="30" y="34"/>
                      </a:lnTo>
                      <a:lnTo>
                        <a:pt x="40" y="0"/>
                      </a:lnTo>
                      <a:lnTo>
                        <a:pt x="9" y="0"/>
                      </a:lnTo>
                      <a:lnTo>
                        <a:pt x="0" y="27"/>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sp>
              <p:nvSpPr>
                <p:cNvPr id="51" name="Freeform 7">
                  <a:extLst>
                    <a:ext uri="{FF2B5EF4-FFF2-40B4-BE49-F238E27FC236}">
                      <a16:creationId xmlns:a16="http://schemas.microsoft.com/office/drawing/2014/main" id="{CC9F6702-0C8F-4521-B2F2-91045C8ED18B}"/>
                    </a:ext>
                  </a:extLst>
                </p:cNvPr>
                <p:cNvSpPr>
                  <a:spLocks/>
                </p:cNvSpPr>
                <p:nvPr/>
              </p:nvSpPr>
              <p:spPr bwMode="auto">
                <a:xfrm>
                  <a:off x="6616700" y="3652838"/>
                  <a:ext cx="788988" cy="430213"/>
                </a:xfrm>
                <a:custGeom>
                  <a:avLst/>
                  <a:gdLst>
                    <a:gd name="T0" fmla="*/ 7 w 62"/>
                    <a:gd name="T1" fmla="*/ 33 h 33"/>
                    <a:gd name="T2" fmla="*/ 51 w 62"/>
                    <a:gd name="T3" fmla="*/ 33 h 33"/>
                    <a:gd name="T4" fmla="*/ 62 w 62"/>
                    <a:gd name="T5" fmla="*/ 0 h 33"/>
                    <a:gd name="T6" fmla="*/ 0 w 62"/>
                    <a:gd name="T7" fmla="*/ 0 h 33"/>
                    <a:gd name="T8" fmla="*/ 7 w 62"/>
                    <a:gd name="T9" fmla="*/ 33 h 33"/>
                  </a:gdLst>
                  <a:ahLst/>
                  <a:cxnLst>
                    <a:cxn ang="0">
                      <a:pos x="T0" y="T1"/>
                    </a:cxn>
                    <a:cxn ang="0">
                      <a:pos x="T2" y="T3"/>
                    </a:cxn>
                    <a:cxn ang="0">
                      <a:pos x="T4" y="T5"/>
                    </a:cxn>
                    <a:cxn ang="0">
                      <a:pos x="T6" y="T7"/>
                    </a:cxn>
                    <a:cxn ang="0">
                      <a:pos x="T8" y="T9"/>
                    </a:cxn>
                  </a:cxnLst>
                  <a:rect l="0" t="0" r="r" b="b"/>
                  <a:pathLst>
                    <a:path w="62" h="33">
                      <a:moveTo>
                        <a:pt x="7" y="33"/>
                      </a:moveTo>
                      <a:lnTo>
                        <a:pt x="51" y="33"/>
                      </a:lnTo>
                      <a:lnTo>
                        <a:pt x="62" y="0"/>
                      </a:lnTo>
                      <a:lnTo>
                        <a:pt x="0" y="0"/>
                      </a:lnTo>
                      <a:lnTo>
                        <a:pt x="7" y="33"/>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sp>
              <p:nvSpPr>
                <p:cNvPr id="52" name="Freeform 8">
                  <a:extLst>
                    <a:ext uri="{FF2B5EF4-FFF2-40B4-BE49-F238E27FC236}">
                      <a16:creationId xmlns:a16="http://schemas.microsoft.com/office/drawing/2014/main" id="{703042CF-5EA4-4A68-A66A-B60E08D4E1C2}"/>
                    </a:ext>
                  </a:extLst>
                </p:cNvPr>
                <p:cNvSpPr>
                  <a:spLocks/>
                </p:cNvSpPr>
                <p:nvPr/>
              </p:nvSpPr>
              <p:spPr bwMode="auto">
                <a:xfrm>
                  <a:off x="6616700" y="3652838"/>
                  <a:ext cx="571500" cy="430213"/>
                </a:xfrm>
                <a:custGeom>
                  <a:avLst/>
                  <a:gdLst>
                    <a:gd name="T0" fmla="*/ 45 w 45"/>
                    <a:gd name="T1" fmla="*/ 28 h 33"/>
                    <a:gd name="T2" fmla="*/ 7 w 45"/>
                    <a:gd name="T3" fmla="*/ 33 h 33"/>
                    <a:gd name="T4" fmla="*/ 0 w 45"/>
                    <a:gd name="T5" fmla="*/ 0 h 33"/>
                    <a:gd name="T6" fmla="*/ 45 w 45"/>
                    <a:gd name="T7" fmla="*/ 28 h 33"/>
                  </a:gdLst>
                  <a:ahLst/>
                  <a:cxnLst>
                    <a:cxn ang="0">
                      <a:pos x="T0" y="T1"/>
                    </a:cxn>
                    <a:cxn ang="0">
                      <a:pos x="T2" y="T3"/>
                    </a:cxn>
                    <a:cxn ang="0">
                      <a:pos x="T4" y="T5"/>
                    </a:cxn>
                    <a:cxn ang="0">
                      <a:pos x="T6" y="T7"/>
                    </a:cxn>
                  </a:cxnLst>
                  <a:rect l="0" t="0" r="r" b="b"/>
                  <a:pathLst>
                    <a:path w="45" h="33">
                      <a:moveTo>
                        <a:pt x="45" y="28"/>
                      </a:moveTo>
                      <a:lnTo>
                        <a:pt x="7" y="33"/>
                      </a:lnTo>
                      <a:lnTo>
                        <a:pt x="0" y="0"/>
                      </a:lnTo>
                      <a:lnTo>
                        <a:pt x="45" y="28"/>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sp>
              <p:nvSpPr>
                <p:cNvPr id="53" name="Freeform 9">
                  <a:extLst>
                    <a:ext uri="{FF2B5EF4-FFF2-40B4-BE49-F238E27FC236}">
                      <a16:creationId xmlns:a16="http://schemas.microsoft.com/office/drawing/2014/main" id="{AFA6B1EA-D772-4C4B-9A1F-F7DEED13C683}"/>
                    </a:ext>
                  </a:extLst>
                </p:cNvPr>
                <p:cNvSpPr>
                  <a:spLocks/>
                </p:cNvSpPr>
                <p:nvPr/>
              </p:nvSpPr>
              <p:spPr bwMode="auto">
                <a:xfrm>
                  <a:off x="4302125" y="3587750"/>
                  <a:ext cx="3014663" cy="430213"/>
                </a:xfrm>
                <a:custGeom>
                  <a:avLst/>
                  <a:gdLst>
                    <a:gd name="T0" fmla="*/ 0 w 237"/>
                    <a:gd name="T1" fmla="*/ 33 h 33"/>
                    <a:gd name="T2" fmla="*/ 227 w 237"/>
                    <a:gd name="T3" fmla="*/ 33 h 33"/>
                    <a:gd name="T4" fmla="*/ 237 w 237"/>
                    <a:gd name="T5" fmla="*/ 0 h 33"/>
                    <a:gd name="T6" fmla="*/ 11 w 237"/>
                    <a:gd name="T7" fmla="*/ 0 h 33"/>
                    <a:gd name="T8" fmla="*/ 0 w 237"/>
                    <a:gd name="T9" fmla="*/ 33 h 33"/>
                  </a:gdLst>
                  <a:ahLst/>
                  <a:cxnLst>
                    <a:cxn ang="0">
                      <a:pos x="T0" y="T1"/>
                    </a:cxn>
                    <a:cxn ang="0">
                      <a:pos x="T2" y="T3"/>
                    </a:cxn>
                    <a:cxn ang="0">
                      <a:pos x="T4" y="T5"/>
                    </a:cxn>
                    <a:cxn ang="0">
                      <a:pos x="T6" y="T7"/>
                    </a:cxn>
                    <a:cxn ang="0">
                      <a:pos x="T8" y="T9"/>
                    </a:cxn>
                  </a:cxnLst>
                  <a:rect l="0" t="0" r="r" b="b"/>
                  <a:pathLst>
                    <a:path w="237" h="33">
                      <a:moveTo>
                        <a:pt x="0" y="33"/>
                      </a:moveTo>
                      <a:lnTo>
                        <a:pt x="227" y="33"/>
                      </a:lnTo>
                      <a:lnTo>
                        <a:pt x="237" y="0"/>
                      </a:lnTo>
                      <a:lnTo>
                        <a:pt x="11" y="0"/>
                      </a:lnTo>
                      <a:lnTo>
                        <a:pt x="0" y="33"/>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grpSp>
          <p:sp>
            <p:nvSpPr>
              <p:cNvPr id="48" name="矩形 47">
                <a:extLst>
                  <a:ext uri="{FF2B5EF4-FFF2-40B4-BE49-F238E27FC236}">
                    <a16:creationId xmlns:a16="http://schemas.microsoft.com/office/drawing/2014/main" id="{B44A2546-ACA7-4CC9-8BD3-E334BBDADC98}"/>
                  </a:ext>
                </a:extLst>
              </p:cNvPr>
              <p:cNvSpPr/>
              <p:nvPr/>
            </p:nvSpPr>
            <p:spPr>
              <a:xfrm>
                <a:off x="5731487" y="1457449"/>
                <a:ext cx="813121" cy="364013"/>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smtClean="0">
                    <a:ln>
                      <a:noFill/>
                    </a:ln>
                    <a:solidFill>
                      <a:prstClr val="white"/>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物权编</a:t>
                </a:r>
                <a:endParaRPr kumimoji="0" lang="zh-CN" altLang="en-US" sz="2400" b="0" i="0" u="none" strike="noStrike" kern="0" cap="none" spc="0" normalizeH="0" baseline="0" noProof="0" dirty="0" smtClean="0">
                  <a:ln>
                    <a:noFill/>
                  </a:ln>
                  <a:solidFill>
                    <a:prstClr val="white"/>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grpSp>
        <p:sp>
          <p:nvSpPr>
            <p:cNvPr id="54" name="文本框 58">
              <a:extLst>
                <a:ext uri="{FF2B5EF4-FFF2-40B4-BE49-F238E27FC236}">
                  <a16:creationId xmlns:a16="http://schemas.microsoft.com/office/drawing/2014/main" id="{3E7ECAC8-B57B-46E5-BC41-340E265F2177}"/>
                </a:ext>
              </a:extLst>
            </p:cNvPr>
            <p:cNvSpPr txBox="1"/>
            <p:nvPr/>
          </p:nvSpPr>
          <p:spPr>
            <a:xfrm>
              <a:off x="1487680" y="4459078"/>
              <a:ext cx="10094558" cy="1889941"/>
            </a:xfrm>
            <a:prstGeom prst="rect">
              <a:avLst/>
            </a:prstGeom>
            <a:noFill/>
          </p:spPr>
          <p:txBody>
            <a:bodyPr wrap="square" rtlCol="0">
              <a:spAutoFit/>
            </a:bodyPr>
            <a:lstStyle>
              <a:defPPr>
                <a:defRPr lang="zh-CN"/>
              </a:defPPr>
              <a:lvl1pPr algn="ctr" fontAlgn="auto">
                <a:lnSpc>
                  <a:spcPct val="130000"/>
                </a:lnSpc>
                <a:spcBef>
                  <a:spcPts val="0"/>
                </a:spcBef>
                <a:spcAft>
                  <a:spcPts val="0"/>
                </a:spcAft>
                <a:defRPr sz="1600">
                  <a:latin typeface="微软雅黑" panose="020B0503020204020204" pitchFamily="34" charset="-122"/>
                  <a:ea typeface="微软雅黑" panose="020B0503020204020204" pitchFamily="34" charset="-122"/>
                </a:defRPr>
              </a:lvl1pPr>
            </a:lstStyle>
            <a:p>
              <a:pPr algn="l">
                <a:lnSpc>
                  <a:spcPct val="120000"/>
                </a:lnSpc>
              </a:pPr>
              <a:r>
                <a:rPr lang="zh-CN" altLang="en-US" sz="2000" b="1" smtClean="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  物</a:t>
              </a:r>
              <a:r>
                <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权是民事主体依法享有的重要财产权。物权法律制度</a:t>
              </a:r>
              <a:r>
                <a:rPr lang="zh-CN" altLang="en-US" sz="2000" b="1" dirty="0">
                  <a:solidFill>
                    <a:srgbClr val="C00000"/>
                  </a:solidFill>
                  <a:latin typeface="黑体" panose="02010609060101010101" pitchFamily="49" charset="-122"/>
                  <a:ea typeface="黑体" panose="02010609060101010101" pitchFamily="49" charset="-122"/>
                  <a:sym typeface="思源黑体 CN Regular" panose="020B0500000000000000" pitchFamily="34" charset="-122"/>
                </a:rPr>
                <a:t>调整因物的归属和利用而产生的民事关系</a:t>
              </a:r>
              <a:r>
                <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，是最重要的民事基本制度之一。</a:t>
              </a:r>
              <a:r>
                <a:rPr lang="en-US" altLang="zh-CN"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2007</a:t>
              </a:r>
              <a:r>
                <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年第十届全国人民代表大会第五次会议通过了物权法。第二编“物权”在现行物权法的基础上，按照</a:t>
              </a:r>
              <a:r>
                <a:rPr lang="zh-CN" altLang="en-US" sz="2000" b="1" dirty="0">
                  <a:solidFill>
                    <a:srgbClr val="C00000"/>
                  </a:solidFill>
                  <a:latin typeface="黑体" panose="02010609060101010101" pitchFamily="49" charset="-122"/>
                  <a:ea typeface="黑体" panose="02010609060101010101" pitchFamily="49" charset="-122"/>
                  <a:sym typeface="思源黑体 CN Regular" panose="020B0500000000000000" pitchFamily="34" charset="-122"/>
                </a:rPr>
                <a:t>党中央提出的完善产权保护制度</a:t>
              </a:r>
              <a:r>
                <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，健全归属清晰、权责明确、保护严格、流转顺畅的现代产权制度的要求，结合现实需要，进一步完善了物权法律制</a:t>
              </a:r>
              <a:r>
                <a:rPr lang="zh-CN" altLang="en-US" sz="2000" b="1">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度</a:t>
              </a:r>
              <a:r>
                <a:rPr lang="zh-CN" altLang="en-US" sz="2000" b="1" smtClean="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a:t>
              </a:r>
              <a:endPar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endParaRPr>
            </a:p>
          </p:txBody>
        </p:sp>
        <p:grpSp>
          <p:nvGrpSpPr>
            <p:cNvPr id="55" name="组合 54">
              <a:extLst>
                <a:ext uri="{FF2B5EF4-FFF2-40B4-BE49-F238E27FC236}">
                  <a16:creationId xmlns:a16="http://schemas.microsoft.com/office/drawing/2014/main" id="{1EC19A24-2D5F-4625-8F5D-1290911C0BBE}"/>
                </a:ext>
              </a:extLst>
            </p:cNvPr>
            <p:cNvGrpSpPr/>
            <p:nvPr/>
          </p:nvGrpSpPr>
          <p:grpSpPr>
            <a:xfrm>
              <a:off x="5372876" y="2726837"/>
              <a:ext cx="1475133" cy="1513284"/>
              <a:chOff x="5278438" y="3037335"/>
              <a:chExt cx="1654175" cy="1655763"/>
            </a:xfrm>
          </p:grpSpPr>
          <p:sp>
            <p:nvSpPr>
              <p:cNvPr id="56" name="Oval 17">
                <a:extLst>
                  <a:ext uri="{FF2B5EF4-FFF2-40B4-BE49-F238E27FC236}">
                    <a16:creationId xmlns:a16="http://schemas.microsoft.com/office/drawing/2014/main" id="{72751462-E7CE-44CE-97E9-4E627502ECCF}"/>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57" name="Oval 18">
                <a:extLst>
                  <a:ext uri="{FF2B5EF4-FFF2-40B4-BE49-F238E27FC236}">
                    <a16:creationId xmlns:a16="http://schemas.microsoft.com/office/drawing/2014/main" id="{158CF7CE-A67E-4BF9-8859-CCEF6A3B8ECE}"/>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58" name="矩形 57">
                <a:extLst>
                  <a:ext uri="{FF2B5EF4-FFF2-40B4-BE49-F238E27FC236}">
                    <a16:creationId xmlns:a16="http://schemas.microsoft.com/office/drawing/2014/main" id="{60AA4631-FD8F-4E6D-B358-B053A088D501}"/>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300" normalizeH="0" baseline="0" noProof="0" dirty="0" smtClean="0">
                    <a:ln>
                      <a:noFill/>
                    </a:ln>
                    <a:solidFill>
                      <a:prstClr val="white"/>
                    </a:solidFill>
                    <a:effectLst/>
                    <a:uLnTx/>
                    <a:uFillTx/>
                    <a:latin typeface="Arial" panose="020B0604020202020204" pitchFamily="34" charset="0"/>
                    <a:ea typeface="字魂143号-正酷超级黑" panose="00000500000000000000" pitchFamily="2" charset="-122"/>
                    <a:cs typeface="Arial" panose="020B0604020202020204" pitchFamily="34" charset="0"/>
                    <a:sym typeface="思源黑体 CN Regular" panose="020B0500000000000000" pitchFamily="34" charset="-122"/>
                  </a:rPr>
                  <a:t>20</a:t>
                </a:r>
                <a:r>
                  <a:rPr kumimoji="0" lang="zh-CN" altLang="en-US" sz="2400" b="0" i="0" u="none" strike="noStrike" kern="0" cap="none" spc="0" normalizeH="0" baseline="0" noProof="0" dirty="0" smtClean="0">
                    <a:ln>
                      <a:noFill/>
                    </a:ln>
                    <a:solidFill>
                      <a:prstClr val="white"/>
                    </a:solidFill>
                    <a:effectLst/>
                    <a:uLnTx/>
                    <a:uFillTx/>
                    <a:latin typeface="字魂59号-创粗黑" panose="00000500000000000000" pitchFamily="2" charset="-122"/>
                    <a:ea typeface="字魂59号-创粗黑" panose="00000500000000000000" pitchFamily="2" charset="-122"/>
                    <a:cs typeface="+mn-cs"/>
                    <a:sym typeface="思源黑体 CN Regular" panose="020B0500000000000000" pitchFamily="34" charset="-122"/>
                  </a:rPr>
                  <a:t>章</a:t>
                </a:r>
              </a:p>
            </p:txBody>
          </p:sp>
        </p:grpSp>
        <p:grpSp>
          <p:nvGrpSpPr>
            <p:cNvPr id="59" name="组合 58">
              <a:extLst>
                <a:ext uri="{FF2B5EF4-FFF2-40B4-BE49-F238E27FC236}">
                  <a16:creationId xmlns:a16="http://schemas.microsoft.com/office/drawing/2014/main" id="{7E09E58F-A0A3-4D0A-B1CC-5F3DB8F22166}"/>
                </a:ext>
              </a:extLst>
            </p:cNvPr>
            <p:cNvGrpSpPr/>
            <p:nvPr/>
          </p:nvGrpSpPr>
          <p:grpSpPr>
            <a:xfrm>
              <a:off x="7698860" y="2684620"/>
              <a:ext cx="1584110" cy="1569535"/>
              <a:chOff x="5278438" y="3037335"/>
              <a:chExt cx="1654175" cy="1655763"/>
            </a:xfrm>
          </p:grpSpPr>
          <p:sp>
            <p:nvSpPr>
              <p:cNvPr id="60" name="Oval 17">
                <a:extLst>
                  <a:ext uri="{FF2B5EF4-FFF2-40B4-BE49-F238E27FC236}">
                    <a16:creationId xmlns:a16="http://schemas.microsoft.com/office/drawing/2014/main" id="{D71F5460-CB14-4951-BC22-BB2579D4D01C}"/>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61" name="Oval 18">
                <a:extLst>
                  <a:ext uri="{FF2B5EF4-FFF2-40B4-BE49-F238E27FC236}">
                    <a16:creationId xmlns:a16="http://schemas.microsoft.com/office/drawing/2014/main" id="{3C347156-2559-4333-9FB1-0BE48FA16748}"/>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62" name="矩形 61">
                <a:extLst>
                  <a:ext uri="{FF2B5EF4-FFF2-40B4-BE49-F238E27FC236}">
                    <a16:creationId xmlns:a16="http://schemas.microsoft.com/office/drawing/2014/main" id="{30E5C30F-E950-4C8A-9814-067B0389805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prstClr val="white"/>
                    </a:solidFill>
                    <a:effectLst/>
                    <a:uLnTx/>
                    <a:uFillTx/>
                    <a:latin typeface="Arial" panose="020B0604020202020204" pitchFamily="34" charset="0"/>
                    <a:ea typeface="字魂143号-正酷超级黑" panose="00000500000000000000" pitchFamily="2" charset="-122"/>
                    <a:cs typeface="Arial" panose="020B0604020202020204" pitchFamily="34" charset="0"/>
                    <a:sym typeface="思源黑体 CN Regular" panose="020B0500000000000000" pitchFamily="34" charset="-122"/>
                  </a:rPr>
                  <a:t>258</a:t>
                </a:r>
                <a:r>
                  <a:rPr kumimoji="0" lang="zh-CN" altLang="en-US" sz="2400" b="0" i="0" u="none" strike="noStrike" kern="0" cap="none" spc="0" normalizeH="0" baseline="0" noProof="0" dirty="0" smtClean="0">
                    <a:ln>
                      <a:noFill/>
                    </a:ln>
                    <a:solidFill>
                      <a:prstClr val="white"/>
                    </a:solidFill>
                    <a:effectLst/>
                    <a:uLnTx/>
                    <a:uFillTx/>
                    <a:latin typeface="字魂59号-创粗黑" panose="00000500000000000000" pitchFamily="2" charset="-122"/>
                    <a:ea typeface="字魂59号-创粗黑" panose="00000500000000000000" pitchFamily="2" charset="-122"/>
                    <a:cs typeface="+mn-cs"/>
                    <a:sym typeface="思源黑体 CN Regular" panose="020B0500000000000000" pitchFamily="34" charset="-122"/>
                  </a:rPr>
                  <a:t>条</a:t>
                </a:r>
                <a:endParaRPr kumimoji="0" lang="zh-CN" altLang="en-US" sz="3200" b="0" i="0" u="none" strike="noStrike" kern="0" cap="none" spc="0" normalizeH="0" baseline="0" noProof="0" dirty="0" smtClean="0">
                  <a:ln>
                    <a:noFill/>
                  </a:ln>
                  <a:solidFill>
                    <a:prstClr val="white"/>
                  </a:solidFill>
                  <a:effectLst/>
                  <a:uLnTx/>
                  <a:uFillTx/>
                  <a:latin typeface="字魂59号-创粗黑" panose="00000500000000000000" pitchFamily="2" charset="-122"/>
                  <a:ea typeface="字魂59号-创粗黑" panose="00000500000000000000" pitchFamily="2" charset="-122"/>
                  <a:cs typeface="+mn-cs"/>
                  <a:sym typeface="思源黑体 CN Regular" panose="020B0500000000000000" pitchFamily="34" charset="-122"/>
                </a:endParaRPr>
              </a:p>
            </p:txBody>
          </p:sp>
        </p:grpSp>
        <p:grpSp>
          <p:nvGrpSpPr>
            <p:cNvPr id="63" name="组合 62">
              <a:extLst>
                <a:ext uri="{FF2B5EF4-FFF2-40B4-BE49-F238E27FC236}">
                  <a16:creationId xmlns:a16="http://schemas.microsoft.com/office/drawing/2014/main" id="{4B5AE16E-8EAF-4347-8058-E31D9745C8AD}"/>
                </a:ext>
              </a:extLst>
            </p:cNvPr>
            <p:cNvGrpSpPr/>
            <p:nvPr/>
          </p:nvGrpSpPr>
          <p:grpSpPr>
            <a:xfrm>
              <a:off x="2962778" y="2714280"/>
              <a:ext cx="1532080" cy="1539875"/>
              <a:chOff x="5278438" y="3037335"/>
              <a:chExt cx="1654175" cy="1655763"/>
            </a:xfrm>
          </p:grpSpPr>
          <p:sp>
            <p:nvSpPr>
              <p:cNvPr id="64" name="Oval 17">
                <a:extLst>
                  <a:ext uri="{FF2B5EF4-FFF2-40B4-BE49-F238E27FC236}">
                    <a16:creationId xmlns:a16="http://schemas.microsoft.com/office/drawing/2014/main" id="{D5FDB4C3-5068-4E59-A5F2-A5193D034878}"/>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65" name="Oval 18">
                <a:extLst>
                  <a:ext uri="{FF2B5EF4-FFF2-40B4-BE49-F238E27FC236}">
                    <a16:creationId xmlns:a16="http://schemas.microsoft.com/office/drawing/2014/main" id="{0ECBEFEA-F33A-4F05-B774-19D188351205}"/>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66" name="矩形 65">
                <a:extLst>
                  <a:ext uri="{FF2B5EF4-FFF2-40B4-BE49-F238E27FC236}">
                    <a16:creationId xmlns:a16="http://schemas.microsoft.com/office/drawing/2014/main" id="{312C1ADF-A047-40E9-9C89-ABCAD118824A}"/>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300" normalizeH="0" baseline="0" noProof="0" dirty="0" smtClean="0">
                    <a:ln>
                      <a:noFill/>
                    </a:ln>
                    <a:solidFill>
                      <a:prstClr val="white"/>
                    </a:solidFill>
                    <a:effectLst/>
                    <a:uLnTx/>
                    <a:uFillTx/>
                    <a:latin typeface="Arial" panose="020B0604020202020204" pitchFamily="34" charset="0"/>
                    <a:ea typeface="字魂143号-正酷超级黑" panose="00000500000000000000" pitchFamily="2" charset="-122"/>
                    <a:cs typeface="Arial" panose="020B0604020202020204" pitchFamily="34" charset="0"/>
                    <a:sym typeface="思源黑体 CN Regular" panose="020B0500000000000000" pitchFamily="34" charset="-122"/>
                  </a:rPr>
                  <a:t>5</a:t>
                </a:r>
                <a:r>
                  <a:rPr kumimoji="0" lang="zh-CN" altLang="en-US" sz="2400" b="0" i="0" u="none" strike="noStrike" kern="0" cap="none" spc="0" normalizeH="0" baseline="0" noProof="0" dirty="0" smtClean="0">
                    <a:ln>
                      <a:noFill/>
                    </a:ln>
                    <a:solidFill>
                      <a:prstClr val="white"/>
                    </a:solidFill>
                    <a:effectLst/>
                    <a:uLnTx/>
                    <a:uFillTx/>
                    <a:latin typeface="字魂59号-创粗黑" panose="00000500000000000000" pitchFamily="2" charset="-122"/>
                    <a:ea typeface="字魂59号-创粗黑" panose="00000500000000000000" pitchFamily="2" charset="-122"/>
                    <a:cs typeface="+mn-cs"/>
                    <a:sym typeface="思源黑体 CN Regular" panose="020B0500000000000000" pitchFamily="34" charset="-122"/>
                  </a:rPr>
                  <a:t>分编</a:t>
                </a:r>
              </a:p>
            </p:txBody>
          </p:sp>
        </p:grpSp>
      </p:grpSp>
      <p:sp>
        <p:nvSpPr>
          <p:cNvPr id="67"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2735670766"/>
      </p:ext>
    </p:extLst>
  </p:cSld>
  <p:clrMapOvr>
    <a:masterClrMapping/>
  </p:clrMapOvr>
  <p:transition spd="med">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695625" y="2780955"/>
            <a:ext cx="3339910" cy="2620999"/>
            <a:chOff x="623620" y="2348925"/>
            <a:chExt cx="3339910" cy="2620999"/>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908330" y="4446704"/>
              <a:ext cx="2770966" cy="523220"/>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800">
                  <a:solidFill>
                    <a:srgbClr val="C00000"/>
                  </a:solidFill>
                  <a:latin typeface="黑体"/>
                  <a:ea typeface="黑体"/>
                  <a:sym typeface="思源黑体 CN Regular" panose="020B0500000000000000" pitchFamily="34" charset="-122"/>
                </a:rPr>
                <a:t>通 </a:t>
              </a:r>
              <a:r>
                <a:rPr lang="zh-CN" altLang="en-US" sz="2800" smtClean="0">
                  <a:solidFill>
                    <a:srgbClr val="C00000"/>
                  </a:solidFill>
                  <a:latin typeface="黑体"/>
                  <a:ea typeface="黑体"/>
                  <a:sym typeface="思源黑体 CN Regular" panose="020B0500000000000000" pitchFamily="34" charset="-122"/>
                </a:rPr>
                <a:t>则</a:t>
              </a:r>
              <a:endParaRPr lang="zh-CN" altLang="en-US" sz="2800">
                <a:solidFill>
                  <a:srgbClr val="C00000"/>
                </a:solidFill>
                <a:latin typeface="黑体"/>
                <a:ea typeface="黑体"/>
                <a:sym typeface="思源黑体 CN Regular" panose="020B0500000000000000" pitchFamily="34" charset="-122"/>
              </a:endParaRPr>
            </a:p>
          </p:txBody>
        </p:sp>
      </p:grpSp>
      <p:sp>
        <p:nvSpPr>
          <p:cNvPr id="26" name="矩形 25">
            <a:extLst>
              <a:ext uri="{FF2B5EF4-FFF2-40B4-BE49-F238E27FC236}">
                <a16:creationId xmlns:a16="http://schemas.microsoft.com/office/drawing/2014/main" id="{6E3416FA-F68D-4A17-BDF1-A880D87457F0}"/>
              </a:ext>
            </a:extLst>
          </p:cNvPr>
          <p:cNvSpPr/>
          <p:nvPr/>
        </p:nvSpPr>
        <p:spPr>
          <a:xfrm>
            <a:off x="4542546" y="2132910"/>
            <a:ext cx="6624460" cy="3721212"/>
          </a:xfrm>
          <a:prstGeom prst="rect">
            <a:avLst/>
          </a:prstGeom>
          <a:noFill/>
        </p:spPr>
        <p:txBody>
          <a:bodyPr wrap="square" lIns="0" tIns="0" rIns="0" bIns="0">
            <a:spAutoFit/>
          </a:bodyPr>
          <a:lstStyle/>
          <a:p>
            <a:pPr lvl="0" fontAlgn="auto">
              <a:lnSpc>
                <a:spcPct val="120000"/>
              </a:lnSpc>
              <a:spcBef>
                <a:spcPts val="600"/>
              </a:spcBef>
              <a:spcAft>
                <a:spcPts val="0"/>
              </a:spcAft>
            </a:pPr>
            <a:r>
              <a:rPr lang="zh-CN" altLang="en-US" sz="2000" b="1" kern="0" smtClean="0">
                <a:solidFill>
                  <a:prstClr val="black"/>
                </a:solidFill>
                <a:latin typeface="黑体"/>
                <a:ea typeface="黑体"/>
                <a:cs typeface="+mn-ea"/>
                <a:sym typeface="思源黑体 CN Regular" panose="020B0500000000000000" pitchFamily="34" charset="-122"/>
              </a:rPr>
              <a:t>    规</a:t>
            </a:r>
            <a:r>
              <a:rPr lang="zh-CN" altLang="en-US" sz="2000" b="1" kern="0">
                <a:solidFill>
                  <a:prstClr val="black"/>
                </a:solidFill>
                <a:latin typeface="黑体"/>
                <a:ea typeface="黑体"/>
                <a:cs typeface="+mn-ea"/>
                <a:sym typeface="思源黑体 CN Regular" panose="020B0500000000000000" pitchFamily="34" charset="-122"/>
              </a:rPr>
              <a:t>定了</a:t>
            </a:r>
            <a:r>
              <a:rPr lang="zh-CN" altLang="en-US" sz="2000" b="1" kern="0">
                <a:solidFill>
                  <a:srgbClr val="FF0000"/>
                </a:solidFill>
                <a:latin typeface="黑体"/>
                <a:ea typeface="黑体"/>
                <a:cs typeface="+mn-ea"/>
                <a:sym typeface="思源黑体 CN Regular" panose="020B0500000000000000" pitchFamily="34" charset="-122"/>
              </a:rPr>
              <a:t>物权制度基础性规范，包括平等保护等物权基本原则，物权变动的具体规则，以及物权保护制</a:t>
            </a:r>
            <a:r>
              <a:rPr lang="zh-CN" altLang="en-US" sz="2000" b="1" kern="0">
                <a:solidFill>
                  <a:prstClr val="black"/>
                </a:solidFill>
                <a:latin typeface="黑体"/>
                <a:ea typeface="黑体"/>
                <a:cs typeface="+mn-ea"/>
                <a:sym typeface="思源黑体 CN Regular" panose="020B0500000000000000" pitchFamily="34" charset="-122"/>
              </a:rPr>
              <a:t>度。党的十九届四中全会通过的</a:t>
            </a:r>
            <a:r>
              <a:rPr lang="en-US" altLang="zh-CN" sz="2000" b="1" kern="0">
                <a:solidFill>
                  <a:prstClr val="black"/>
                </a:solidFill>
                <a:latin typeface="黑体"/>
                <a:ea typeface="黑体"/>
                <a:cs typeface="+mn-ea"/>
                <a:sym typeface="思源黑体 CN Regular" panose="020B0500000000000000" pitchFamily="34" charset="-122"/>
              </a:rPr>
              <a:t>《</a:t>
            </a:r>
            <a:r>
              <a:rPr lang="zh-CN" altLang="en-US" sz="2000" b="1" kern="0">
                <a:solidFill>
                  <a:prstClr val="black"/>
                </a:solidFill>
                <a:latin typeface="黑体"/>
                <a:ea typeface="黑体"/>
                <a:cs typeface="+mn-ea"/>
                <a:sym typeface="思源黑体 CN Regular" panose="020B0500000000000000" pitchFamily="34" charset="-122"/>
              </a:rPr>
              <a:t>中共中央关于坚持和完善中国特色社会主义制度推进国家治理体系和治理能力现代化若干重大问题的决定</a:t>
            </a:r>
            <a:r>
              <a:rPr lang="en-US" altLang="zh-CN" sz="2000" b="1" kern="0">
                <a:solidFill>
                  <a:prstClr val="black"/>
                </a:solidFill>
                <a:latin typeface="黑体"/>
                <a:ea typeface="黑体"/>
                <a:cs typeface="+mn-ea"/>
                <a:sym typeface="思源黑体 CN Regular" panose="020B0500000000000000" pitchFamily="34" charset="-122"/>
              </a:rPr>
              <a:t>》</a:t>
            </a:r>
            <a:r>
              <a:rPr lang="zh-CN" altLang="en-US" sz="2000" b="1" kern="0">
                <a:solidFill>
                  <a:prstClr val="black"/>
                </a:solidFill>
                <a:latin typeface="黑体"/>
                <a:ea typeface="黑体"/>
                <a:cs typeface="+mn-ea"/>
                <a:sym typeface="思源黑体 CN Regular" panose="020B0500000000000000" pitchFamily="34" charset="-122"/>
              </a:rPr>
              <a:t>对社会主义基本经济制度有了新的表述，为贯彻会议精神</a:t>
            </a:r>
            <a:r>
              <a:rPr lang="zh-CN" altLang="en-US" sz="2000" b="1" kern="0" smtClean="0">
                <a:solidFill>
                  <a:prstClr val="black"/>
                </a:solidFill>
                <a:latin typeface="黑体"/>
                <a:ea typeface="黑体"/>
                <a:cs typeface="+mn-ea"/>
                <a:sym typeface="思源黑体 CN Regular" panose="020B0500000000000000" pitchFamily="34" charset="-122"/>
              </a:rPr>
              <a:t>，</a:t>
            </a:r>
            <a:endParaRPr lang="en-US" altLang="zh-CN" sz="2000" b="1" kern="0" smtClean="0">
              <a:solidFill>
                <a:prstClr val="black"/>
              </a:solidFill>
              <a:latin typeface="黑体"/>
              <a:ea typeface="黑体"/>
              <a:cs typeface="+mn-ea"/>
              <a:sym typeface="思源黑体 CN Regular" panose="020B0500000000000000" pitchFamily="34" charset="-122"/>
            </a:endParaRPr>
          </a:p>
          <a:p>
            <a:pPr lvl="0" fontAlgn="auto">
              <a:lnSpc>
                <a:spcPct val="120000"/>
              </a:lnSpc>
              <a:spcBef>
                <a:spcPts val="600"/>
              </a:spcBef>
              <a:spcAft>
                <a:spcPts val="0"/>
              </a:spcAft>
            </a:pPr>
            <a:r>
              <a:rPr lang="en-US" altLang="zh-CN" sz="2000" b="1" kern="0">
                <a:solidFill>
                  <a:prstClr val="black"/>
                </a:solidFill>
                <a:latin typeface="黑体"/>
                <a:ea typeface="黑体"/>
                <a:cs typeface="+mn-ea"/>
                <a:sym typeface="思源黑体 CN Regular" panose="020B0500000000000000" pitchFamily="34" charset="-122"/>
              </a:rPr>
              <a:t> </a:t>
            </a:r>
            <a:r>
              <a:rPr lang="en-US" altLang="zh-CN" sz="2000" b="1" kern="0" smtClean="0">
                <a:solidFill>
                  <a:prstClr val="black"/>
                </a:solidFill>
                <a:latin typeface="黑体"/>
                <a:ea typeface="黑体"/>
                <a:cs typeface="+mn-ea"/>
                <a:sym typeface="思源黑体 CN Regular" panose="020B0500000000000000" pitchFamily="34" charset="-122"/>
              </a:rPr>
              <a:t>   </a:t>
            </a:r>
            <a:r>
              <a:rPr lang="zh-CN" altLang="en-US" sz="2000" b="1" kern="0" smtClean="0">
                <a:solidFill>
                  <a:prstClr val="black"/>
                </a:solidFill>
                <a:latin typeface="黑体"/>
                <a:ea typeface="黑体"/>
                <a:cs typeface="+mn-ea"/>
                <a:sym typeface="思源黑体 CN Regular" panose="020B0500000000000000" pitchFamily="34" charset="-122"/>
              </a:rPr>
              <a:t>将</a:t>
            </a:r>
            <a:r>
              <a:rPr lang="zh-CN" altLang="en-US" sz="2000" b="1" kern="0">
                <a:solidFill>
                  <a:prstClr val="black"/>
                </a:solidFill>
                <a:latin typeface="黑体"/>
                <a:ea typeface="黑体"/>
                <a:cs typeface="+mn-ea"/>
                <a:sym typeface="思源黑体 CN Regular" panose="020B0500000000000000" pitchFamily="34" charset="-122"/>
              </a:rPr>
              <a:t>有</a:t>
            </a:r>
            <a:r>
              <a:rPr lang="zh-CN" altLang="en-US" sz="2000" b="1" kern="0" smtClean="0">
                <a:solidFill>
                  <a:prstClr val="black"/>
                </a:solidFill>
                <a:latin typeface="黑体"/>
                <a:ea typeface="黑体"/>
                <a:cs typeface="+mn-ea"/>
                <a:sym typeface="思源黑体 CN Regular" panose="020B0500000000000000" pitchFamily="34" charset="-122"/>
              </a:rPr>
              <a:t>关</a:t>
            </a:r>
            <a:r>
              <a:rPr lang="zh-CN" altLang="en-US" sz="2000" b="1" kern="0" smtClean="0">
                <a:solidFill>
                  <a:srgbClr val="FF0000"/>
                </a:solidFill>
                <a:latin typeface="黑体"/>
                <a:ea typeface="黑体"/>
                <a:cs typeface="+mn-ea"/>
                <a:sym typeface="思源黑体 CN Regular" panose="020B0500000000000000" pitchFamily="34" charset="-122"/>
              </a:rPr>
              <a:t>基本经济制度的规定修改为</a:t>
            </a:r>
            <a:r>
              <a:rPr lang="zh-CN" altLang="en-US" sz="2000" b="1" kern="0" smtClean="0">
                <a:solidFill>
                  <a:prstClr val="black"/>
                </a:solidFill>
                <a:latin typeface="黑体"/>
                <a:ea typeface="黑体"/>
                <a:cs typeface="+mn-ea"/>
                <a:sym typeface="思源黑体 CN Regular" panose="020B0500000000000000" pitchFamily="34" charset="-122"/>
              </a:rPr>
              <a:t>：</a:t>
            </a:r>
            <a:r>
              <a:rPr lang="zh-CN" altLang="en-US" sz="2000" b="1" kern="0">
                <a:solidFill>
                  <a:prstClr val="black"/>
                </a:solidFill>
                <a:latin typeface="黑体"/>
                <a:ea typeface="黑体"/>
                <a:cs typeface="+mn-ea"/>
                <a:sym typeface="思源黑体 CN Regular" panose="020B0500000000000000" pitchFamily="34" charset="-122"/>
              </a:rPr>
              <a:t>“</a:t>
            </a:r>
            <a:r>
              <a:rPr lang="zh-CN" altLang="en-US" sz="2000" b="1" i="1" u="sng" kern="0">
                <a:solidFill>
                  <a:srgbClr val="FF00FF"/>
                </a:solidFill>
                <a:latin typeface="黑体"/>
                <a:ea typeface="黑体"/>
                <a:cs typeface="+mn-ea"/>
                <a:sym typeface="思源黑体 CN Regular" panose="020B0500000000000000" pitchFamily="34" charset="-122"/>
              </a:rPr>
              <a:t>国家坚持和完善公有</a:t>
            </a:r>
            <a:r>
              <a:rPr lang="zh-CN" altLang="en-US" sz="2000" b="1" i="1" u="sng" kern="0" smtClean="0">
                <a:solidFill>
                  <a:srgbClr val="FF00FF"/>
                </a:solidFill>
                <a:latin typeface="黑体"/>
                <a:ea typeface="黑体"/>
                <a:cs typeface="+mn-ea"/>
                <a:sym typeface="思源黑体 CN Regular" panose="020B0500000000000000" pitchFamily="34" charset="-122"/>
              </a:rPr>
              <a:t>制为</a:t>
            </a:r>
            <a:r>
              <a:rPr lang="zh-CN" altLang="en-US" sz="2000" b="1" i="1" u="sng" kern="0">
                <a:solidFill>
                  <a:srgbClr val="FF00FF"/>
                </a:solidFill>
                <a:latin typeface="黑体"/>
                <a:ea typeface="黑体"/>
                <a:cs typeface="+mn-ea"/>
                <a:sym typeface="思源黑体 CN Regular" panose="020B0500000000000000" pitchFamily="34" charset="-122"/>
              </a:rPr>
              <a:t>主体、多种所有制经济共同发展，按劳分配为主体、多种分配方式并存，社会主义市场经济体制等社会主义基本经济制度。</a:t>
            </a:r>
            <a:r>
              <a:rPr lang="zh-CN" altLang="en-US" sz="2000" b="1" kern="0">
                <a:solidFill>
                  <a:prstClr val="black"/>
                </a:solidFill>
                <a:latin typeface="黑体"/>
                <a:ea typeface="黑体"/>
                <a:cs typeface="+mn-ea"/>
                <a:sym typeface="思源黑体 CN Regular" panose="020B0500000000000000" pitchFamily="34" charset="-122"/>
              </a:rPr>
              <a:t>”</a:t>
            </a:r>
            <a:r>
              <a:rPr lang="zh-CN" altLang="en-US" sz="2000" b="1" u="sng" kern="0">
                <a:solidFill>
                  <a:prstClr val="black"/>
                </a:solidFill>
                <a:effectLst>
                  <a:outerShdw blurRad="38100" dist="38100" dir="2700000" algn="tl">
                    <a:srgbClr val="000000">
                      <a:alpha val="43137"/>
                    </a:srgbClr>
                  </a:outerShdw>
                </a:effectLst>
                <a:latin typeface="黑体"/>
                <a:ea typeface="黑体"/>
                <a:cs typeface="+mn-ea"/>
                <a:sym typeface="思源黑体 CN Regular" panose="020B0500000000000000" pitchFamily="34" charset="-122"/>
              </a:rPr>
              <a:t>（第二百零六条第一款）</a:t>
            </a:r>
          </a:p>
        </p:txBody>
      </p:sp>
      <p:sp>
        <p:nvSpPr>
          <p:cNvPr id="12" name="矩形 11"/>
          <p:cNvSpPr/>
          <p:nvPr/>
        </p:nvSpPr>
        <p:spPr>
          <a:xfrm>
            <a:off x="23200" y="764815"/>
            <a:ext cx="245571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第二编   物权编</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spTree>
    <p:extLst>
      <p:ext uri="{BB962C8B-B14F-4D97-AF65-F5344CB8AC3E}">
        <p14:creationId xmlns:p14="http://schemas.microsoft.com/office/powerpoint/2010/main" val="3182658102"/>
      </p:ext>
    </p:extLst>
  </p:cSld>
  <p:clrMapOvr>
    <a:masterClrMapping/>
  </p:clrMapOvr>
  <p:transition spd="med">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695625" y="2780955"/>
            <a:ext cx="3339910" cy="2590222"/>
            <a:chOff x="623620" y="2348925"/>
            <a:chExt cx="3339910" cy="2590222"/>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868884" y="4415927"/>
              <a:ext cx="2770966" cy="523220"/>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800">
                  <a:solidFill>
                    <a:srgbClr val="C00000"/>
                  </a:solidFill>
                  <a:latin typeface="黑体"/>
                  <a:ea typeface="黑体"/>
                  <a:sym typeface="思源黑体 CN Regular" panose="020B0500000000000000" pitchFamily="34" charset="-122"/>
                </a:rPr>
                <a:t>所有权</a:t>
              </a:r>
            </a:p>
          </p:txBody>
        </p:sp>
      </p:grpSp>
      <p:sp>
        <p:nvSpPr>
          <p:cNvPr id="26" name="矩形 25">
            <a:extLst>
              <a:ext uri="{FF2B5EF4-FFF2-40B4-BE49-F238E27FC236}">
                <a16:creationId xmlns:a16="http://schemas.microsoft.com/office/drawing/2014/main" id="{6E3416FA-F68D-4A17-BDF1-A880D87457F0}"/>
              </a:ext>
            </a:extLst>
          </p:cNvPr>
          <p:cNvSpPr/>
          <p:nvPr/>
        </p:nvSpPr>
        <p:spPr>
          <a:xfrm>
            <a:off x="4177259" y="1988900"/>
            <a:ext cx="6959091" cy="3921073"/>
          </a:xfrm>
          <a:prstGeom prst="rect">
            <a:avLst/>
          </a:prstGeom>
          <a:noFill/>
        </p:spPr>
        <p:txBody>
          <a:bodyPr wrap="square" lIns="0" tIns="0" rIns="0" bIns="0">
            <a:spAutoFit/>
          </a:bodyPr>
          <a:lstStyle/>
          <a:p>
            <a:pPr lvl="0" fontAlgn="auto">
              <a:lnSpc>
                <a:spcPct val="120000"/>
              </a:lnSpc>
              <a:spcBef>
                <a:spcPts val="600"/>
              </a:spcBef>
              <a:spcAft>
                <a:spcPts val="0"/>
              </a:spcAft>
            </a:pPr>
            <a:r>
              <a:rPr lang="zh-CN" altLang="en-US" sz="2000" b="1" kern="0" smtClean="0">
                <a:solidFill>
                  <a:prstClr val="black"/>
                </a:solidFill>
                <a:latin typeface="黑体"/>
                <a:ea typeface="黑体"/>
                <a:cs typeface="+mn-ea"/>
                <a:sym typeface="思源黑体 CN Regular" panose="020B0500000000000000" pitchFamily="34" charset="-122"/>
              </a:rPr>
              <a:t>  所</a:t>
            </a:r>
            <a:r>
              <a:rPr lang="zh-CN" altLang="en-US" sz="2000" b="1" kern="0">
                <a:solidFill>
                  <a:prstClr val="black"/>
                </a:solidFill>
                <a:latin typeface="黑体"/>
                <a:ea typeface="黑体"/>
                <a:cs typeface="+mn-ea"/>
                <a:sym typeface="思源黑体 CN Regular" panose="020B0500000000000000" pitchFamily="34" charset="-122"/>
              </a:rPr>
              <a:t>有权是物权的基础，</a:t>
            </a:r>
            <a:r>
              <a:rPr lang="zh-CN" altLang="en-US" sz="2000" b="1" kern="0">
                <a:solidFill>
                  <a:srgbClr val="FF0000"/>
                </a:solidFill>
                <a:latin typeface="黑体"/>
                <a:ea typeface="黑体"/>
                <a:cs typeface="+mn-ea"/>
                <a:sym typeface="思源黑体 CN Regular" panose="020B0500000000000000" pitchFamily="34" charset="-122"/>
              </a:rPr>
              <a:t>是所有人对自己的不动产或者动产依法享有占有、使用、收益和处分的权利</a:t>
            </a:r>
            <a:r>
              <a:rPr lang="zh-CN" altLang="en-US" sz="2000" b="1" kern="0">
                <a:solidFill>
                  <a:prstClr val="black"/>
                </a:solidFill>
                <a:latin typeface="黑体"/>
                <a:ea typeface="黑体"/>
                <a:cs typeface="+mn-ea"/>
                <a:sym typeface="思源黑体 CN Regular" panose="020B0500000000000000" pitchFamily="34" charset="-122"/>
              </a:rPr>
              <a:t>。第二分编规定了所有权制度，包括所有权人的权利，征收和征用规则，国家、集体和私人的所有权，相邻关系、共有等所有权基本制度</a:t>
            </a:r>
            <a:r>
              <a:rPr lang="zh-CN" altLang="en-US" sz="2000" b="1" kern="0" smtClean="0">
                <a:solidFill>
                  <a:prstClr val="black"/>
                </a:solidFill>
                <a:latin typeface="黑体"/>
                <a:ea typeface="黑体"/>
                <a:cs typeface="+mn-ea"/>
                <a:sym typeface="思源黑体 CN Regular" panose="020B0500000000000000" pitchFamily="34" charset="-122"/>
              </a:rPr>
              <a:t>。</a:t>
            </a:r>
            <a:endParaRPr lang="en-US" altLang="zh-CN" sz="2000" b="1" kern="0" smtClean="0">
              <a:solidFill>
                <a:prstClr val="black"/>
              </a:solidFill>
              <a:latin typeface="黑体"/>
              <a:ea typeface="黑体"/>
              <a:cs typeface="+mn-ea"/>
              <a:sym typeface="思源黑体 CN Regular" panose="020B0500000000000000" pitchFamily="34" charset="-122"/>
            </a:endParaRPr>
          </a:p>
          <a:p>
            <a:pPr lvl="0" fontAlgn="auto">
              <a:lnSpc>
                <a:spcPct val="120000"/>
              </a:lnSpc>
              <a:spcBef>
                <a:spcPts val="600"/>
              </a:spcBef>
              <a:spcAft>
                <a:spcPts val="0"/>
              </a:spcAft>
            </a:pPr>
            <a:endParaRPr lang="en-US" altLang="zh-CN" sz="2000" b="1" kern="0">
              <a:solidFill>
                <a:prstClr val="black"/>
              </a:solidFill>
              <a:latin typeface="黑体"/>
              <a:ea typeface="黑体"/>
              <a:cs typeface="+mn-ea"/>
              <a:sym typeface="思源黑体 CN Regular" panose="020B0500000000000000" pitchFamily="34" charset="-122"/>
            </a:endParaRPr>
          </a:p>
          <a:p>
            <a:pPr lvl="0" fontAlgn="auto">
              <a:lnSpc>
                <a:spcPct val="120000"/>
              </a:lnSpc>
              <a:spcBef>
                <a:spcPts val="600"/>
              </a:spcBef>
              <a:spcAft>
                <a:spcPts val="0"/>
              </a:spcAft>
            </a:pPr>
            <a:r>
              <a:rPr lang="en-US" altLang="zh-CN" sz="2000" b="1" kern="0" smtClean="0">
                <a:solidFill>
                  <a:prstClr val="black"/>
                </a:solidFill>
                <a:latin typeface="黑体"/>
                <a:ea typeface="黑体"/>
                <a:cs typeface="+mn-ea"/>
                <a:sym typeface="思源黑体 CN Regular" panose="020B0500000000000000" pitchFamily="34" charset="-122"/>
              </a:rPr>
              <a:t>  </a:t>
            </a:r>
            <a:r>
              <a:rPr lang="zh-CN" altLang="en-US" sz="2000" b="1" kern="0" smtClean="0">
                <a:solidFill>
                  <a:prstClr val="black"/>
                </a:solidFill>
                <a:latin typeface="黑体"/>
                <a:ea typeface="黑体"/>
                <a:cs typeface="+mn-ea"/>
                <a:sym typeface="思源黑体 CN Regular" panose="020B0500000000000000" pitchFamily="34" charset="-122"/>
              </a:rPr>
              <a:t>结</a:t>
            </a:r>
            <a:r>
              <a:rPr lang="zh-CN" altLang="en-US" sz="2000" b="1" kern="0">
                <a:solidFill>
                  <a:prstClr val="black"/>
                </a:solidFill>
                <a:latin typeface="黑体"/>
                <a:ea typeface="黑体"/>
                <a:cs typeface="+mn-ea"/>
                <a:sym typeface="思源黑体 CN Regular" panose="020B0500000000000000" pitchFamily="34" charset="-122"/>
              </a:rPr>
              <a:t>合此次新冠肺炎疫情防控工作，在现行物权法规定的基础上，进一步</a:t>
            </a:r>
            <a:r>
              <a:rPr lang="zh-CN" altLang="en-US" sz="2000" b="1" kern="0">
                <a:solidFill>
                  <a:srgbClr val="FF0000"/>
                </a:solidFill>
                <a:latin typeface="黑体"/>
                <a:ea typeface="黑体"/>
                <a:cs typeface="+mn-ea"/>
                <a:sym typeface="思源黑体 CN Regular" panose="020B0500000000000000" pitchFamily="34" charset="-122"/>
              </a:rPr>
              <a:t>完善了业主的建筑物区分所有权制度</a:t>
            </a:r>
            <a:r>
              <a:rPr lang="zh-CN" altLang="en-US" sz="2000" b="1" kern="0">
                <a:solidFill>
                  <a:prstClr val="black"/>
                </a:solidFill>
                <a:latin typeface="黑体"/>
                <a:ea typeface="黑体"/>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a:ea typeface="黑体"/>
                <a:cs typeface="+mn-ea"/>
                <a:sym typeface="思源黑体 CN Regular" panose="020B0500000000000000" pitchFamily="34" charset="-122"/>
              </a:rPr>
              <a:t>（第二百七十七条第二款）（第二百七十八条、第二百八十一条第二款）（第二百四十五条、第二百八十五条第二款、第二百八十六条第一款）。</a:t>
            </a:r>
            <a:endParaRPr lang="zh-CN" altLang="en-US" sz="2000" b="1" i="1" u="sng" kern="0">
              <a:solidFill>
                <a:prstClr val="black"/>
              </a:solidFill>
              <a:effectLst>
                <a:outerShdw blurRad="38100" dist="38100" dir="2700000" algn="tl">
                  <a:srgbClr val="000000">
                    <a:alpha val="43137"/>
                  </a:srgbClr>
                </a:outerShdw>
              </a:effectLst>
              <a:latin typeface="黑体"/>
              <a:ea typeface="黑体"/>
              <a:cs typeface="+mn-ea"/>
              <a:sym typeface="思源黑体 CN Regular" panose="020B0500000000000000" pitchFamily="34" charset="-122"/>
            </a:endParaRPr>
          </a:p>
        </p:txBody>
      </p:sp>
      <p:sp>
        <p:nvSpPr>
          <p:cNvPr id="12" name="矩形 11"/>
          <p:cNvSpPr/>
          <p:nvPr/>
        </p:nvSpPr>
        <p:spPr>
          <a:xfrm>
            <a:off x="23200" y="764815"/>
            <a:ext cx="245571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第二编   物权编</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spTree>
    <p:extLst>
      <p:ext uri="{BB962C8B-B14F-4D97-AF65-F5344CB8AC3E}">
        <p14:creationId xmlns:p14="http://schemas.microsoft.com/office/powerpoint/2010/main" val="269604531"/>
      </p:ext>
    </p:extLst>
  </p:cSld>
  <p:clrMapOvr>
    <a:masterClrMapping/>
  </p:clrMapOvr>
  <p:transition spd="med">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695625" y="2780955"/>
            <a:ext cx="3339910" cy="2590222"/>
            <a:chOff x="623620" y="2348925"/>
            <a:chExt cx="3339910" cy="2590222"/>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868884" y="4415927"/>
              <a:ext cx="2770966" cy="523220"/>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800">
                  <a:solidFill>
                    <a:srgbClr val="C00000"/>
                  </a:solidFill>
                  <a:latin typeface="黑体"/>
                  <a:ea typeface="黑体"/>
                  <a:sym typeface="思源黑体 CN Regular" panose="020B0500000000000000" pitchFamily="34" charset="-122"/>
                </a:rPr>
                <a:t>用益物权</a:t>
              </a:r>
            </a:p>
          </p:txBody>
        </p:sp>
      </p:grpSp>
      <p:sp>
        <p:nvSpPr>
          <p:cNvPr id="26" name="矩形 25">
            <a:extLst>
              <a:ext uri="{FF2B5EF4-FFF2-40B4-BE49-F238E27FC236}">
                <a16:creationId xmlns:a16="http://schemas.microsoft.com/office/drawing/2014/main" id="{6E3416FA-F68D-4A17-BDF1-A880D87457F0}"/>
              </a:ext>
            </a:extLst>
          </p:cNvPr>
          <p:cNvSpPr/>
          <p:nvPr/>
        </p:nvSpPr>
        <p:spPr>
          <a:xfrm>
            <a:off x="4046145" y="1502078"/>
            <a:ext cx="7529908" cy="1477328"/>
          </a:xfrm>
          <a:prstGeom prst="rect">
            <a:avLst/>
          </a:prstGeom>
          <a:noFill/>
        </p:spPr>
        <p:txBody>
          <a:bodyPr wrap="square" lIns="0" tIns="0" rIns="0" bIns="0">
            <a:spAutoFit/>
          </a:bodyPr>
          <a:lstStyle/>
          <a:p>
            <a:pPr lvl="0" fontAlgn="auto">
              <a:lnSpc>
                <a:spcPct val="120000"/>
              </a:lnSpc>
              <a:spcBef>
                <a:spcPts val="600"/>
              </a:spcBef>
              <a:spcAft>
                <a:spcPts val="0"/>
              </a:spcAft>
            </a:pPr>
            <a:r>
              <a:rPr lang="zh-CN" altLang="en-US" sz="2000" b="1" kern="0" smtClean="0">
                <a:solidFill>
                  <a:prstClr val="black"/>
                </a:solidFill>
                <a:latin typeface="黑体"/>
                <a:ea typeface="黑体"/>
                <a:cs typeface="+mn-ea"/>
                <a:sym typeface="思源黑体 CN Regular" panose="020B0500000000000000" pitchFamily="34" charset="-122"/>
              </a:rPr>
              <a:t>  用</a:t>
            </a:r>
            <a:r>
              <a:rPr lang="zh-CN" altLang="en-US" sz="2000" b="1" kern="0">
                <a:solidFill>
                  <a:prstClr val="black"/>
                </a:solidFill>
                <a:latin typeface="黑体"/>
                <a:ea typeface="黑体"/>
                <a:cs typeface="+mn-ea"/>
                <a:sym typeface="思源黑体 CN Regular" panose="020B0500000000000000" pitchFamily="34" charset="-122"/>
              </a:rPr>
              <a:t>益物权是指权利人依法对他人的物享有占有、使用和收益的权利。第三分编规定了用益物权制度，明确了</a:t>
            </a:r>
            <a:r>
              <a:rPr lang="zh-CN" altLang="en-US" sz="2000" b="1" kern="0">
                <a:solidFill>
                  <a:srgbClr val="FF0000"/>
                </a:solidFill>
                <a:latin typeface="黑体"/>
                <a:ea typeface="黑体"/>
                <a:cs typeface="+mn-ea"/>
                <a:sym typeface="思源黑体 CN Regular" panose="020B0500000000000000" pitchFamily="34" charset="-122"/>
              </a:rPr>
              <a:t>用益物权人的基本权利和义务，以及建设用地使用权、宅基地使用权、地役权</a:t>
            </a:r>
            <a:r>
              <a:rPr lang="zh-CN" altLang="en-US" sz="2000" b="1" kern="0">
                <a:solidFill>
                  <a:prstClr val="black"/>
                </a:solidFill>
                <a:latin typeface="黑体"/>
                <a:ea typeface="黑体"/>
                <a:cs typeface="+mn-ea"/>
                <a:sym typeface="思源黑体 CN Regular" panose="020B0500000000000000" pitchFamily="34" charset="-122"/>
              </a:rPr>
              <a:t>等用益物权。还在现行物权法规定的基础上，作了进一步完善</a:t>
            </a:r>
            <a:r>
              <a:rPr lang="zh-CN" altLang="en-US" sz="2000" b="1" kern="0" smtClean="0">
                <a:solidFill>
                  <a:prstClr val="black"/>
                </a:solidFill>
                <a:latin typeface="黑体"/>
                <a:ea typeface="黑体"/>
                <a:cs typeface="+mn-ea"/>
                <a:sym typeface="思源黑体 CN Regular" panose="020B0500000000000000" pitchFamily="34" charset="-122"/>
              </a:rPr>
              <a:t>：</a:t>
            </a:r>
            <a:endParaRPr lang="zh-CN" altLang="en-US" sz="2000" b="1" kern="0">
              <a:solidFill>
                <a:prstClr val="black"/>
              </a:solidFill>
              <a:latin typeface="黑体"/>
              <a:ea typeface="黑体"/>
              <a:cs typeface="+mn-ea"/>
              <a:sym typeface="思源黑体 CN Regular" panose="020B0500000000000000" pitchFamily="34" charset="-122"/>
            </a:endParaRPr>
          </a:p>
        </p:txBody>
      </p:sp>
      <p:sp>
        <p:nvSpPr>
          <p:cNvPr id="12" name="矩形 11"/>
          <p:cNvSpPr/>
          <p:nvPr/>
        </p:nvSpPr>
        <p:spPr>
          <a:xfrm>
            <a:off x="23200" y="764815"/>
            <a:ext cx="245571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第二编   物权编</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sp>
        <p:nvSpPr>
          <p:cNvPr id="4" name="矩形 3"/>
          <p:cNvSpPr/>
          <p:nvPr/>
        </p:nvSpPr>
        <p:spPr>
          <a:xfrm>
            <a:off x="4193423" y="2999188"/>
            <a:ext cx="7207311" cy="3521157"/>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一是落实党中央关于完善</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产权保护制度</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依法保护产权的要求，明确住宅建设用地使用权期限届满的，自动续</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期</a:t>
            </a:r>
            <a:r>
              <a:rPr lang="zh-CN" altLang="en-US" sz="2000" b="1" i="1" kern="0" smtClea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第三百五十九条第一款）。</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二是完善农村集体产权相关制度，落实农村承包地</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“三权分置”</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改革的要</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求（</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第二编第十一章、第三百九十九条）</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。农</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村集体建设用地和宅基地制度改革</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正与</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土地管理法等作了衔接性规定</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（第三百六十一条、第三百六十三条）。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三</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是贯</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彻党的十九大提出的加快建立多主体供给、多渠道保障</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住房制度</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的要</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求</a:t>
            </a:r>
            <a:r>
              <a:rPr lang="zh-CN" altLang="en-US" sz="2000" b="1" i="1" kern="0" smtClea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第二编第十四章）。</a:t>
            </a:r>
            <a:endParaRPr lang="zh-CN" altLang="en-US" sz="2000" b="1" i="1" kern="0"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Tree>
    <p:extLst>
      <p:ext uri="{BB962C8B-B14F-4D97-AF65-F5344CB8AC3E}">
        <p14:creationId xmlns:p14="http://schemas.microsoft.com/office/powerpoint/2010/main" val="55997911"/>
      </p:ext>
    </p:extLst>
  </p:cSld>
  <p:clrMapOvr>
    <a:masterClrMapping/>
  </p:clrMapOvr>
  <p:transition spd="med">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407605" y="2780955"/>
            <a:ext cx="3339910" cy="2590222"/>
            <a:chOff x="623620" y="2348925"/>
            <a:chExt cx="3339910" cy="2590222"/>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868884" y="4415927"/>
              <a:ext cx="2770966" cy="523220"/>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800" smtClean="0">
                  <a:solidFill>
                    <a:srgbClr val="C00000"/>
                  </a:solidFill>
                  <a:latin typeface="黑体"/>
                  <a:ea typeface="黑体"/>
                  <a:sym typeface="思源黑体 CN Regular" panose="020B0500000000000000" pitchFamily="34" charset="-122"/>
                </a:rPr>
                <a:t>担保物</a:t>
              </a:r>
              <a:r>
                <a:rPr lang="zh-CN" altLang="en-US" sz="2800">
                  <a:solidFill>
                    <a:srgbClr val="C00000"/>
                  </a:solidFill>
                  <a:latin typeface="黑体"/>
                  <a:ea typeface="黑体"/>
                  <a:sym typeface="思源黑体 CN Regular" panose="020B0500000000000000" pitchFamily="34" charset="-122"/>
                </a:rPr>
                <a:t>权</a:t>
              </a:r>
            </a:p>
          </p:txBody>
        </p:sp>
      </p:grpSp>
      <p:sp>
        <p:nvSpPr>
          <p:cNvPr id="26" name="矩形 25">
            <a:extLst>
              <a:ext uri="{FF2B5EF4-FFF2-40B4-BE49-F238E27FC236}">
                <a16:creationId xmlns:a16="http://schemas.microsoft.com/office/drawing/2014/main" id="{6E3416FA-F68D-4A17-BDF1-A880D87457F0}"/>
              </a:ext>
            </a:extLst>
          </p:cNvPr>
          <p:cNvSpPr/>
          <p:nvPr/>
        </p:nvSpPr>
        <p:spPr>
          <a:xfrm>
            <a:off x="4270096" y="1583268"/>
            <a:ext cx="7529908" cy="1107996"/>
          </a:xfrm>
          <a:prstGeom prst="rect">
            <a:avLst/>
          </a:prstGeom>
          <a:noFill/>
        </p:spPr>
        <p:txBody>
          <a:bodyPr wrap="square" lIns="0" tIns="0" rIns="0" bIns="0">
            <a:spAutoFit/>
          </a:bodyPr>
          <a:lstStyle/>
          <a:p>
            <a:pPr lvl="0" fontAlgn="auto">
              <a:lnSpc>
                <a:spcPct val="120000"/>
              </a:lnSpc>
              <a:spcBef>
                <a:spcPts val="600"/>
              </a:spcBef>
              <a:spcAft>
                <a:spcPts val="0"/>
              </a:spcAft>
            </a:pPr>
            <a:r>
              <a:rPr lang="zh-CN" altLang="en-US" sz="2000" b="1" kern="0" smtClean="0">
                <a:solidFill>
                  <a:prstClr val="black"/>
                </a:solidFill>
                <a:latin typeface="黑体"/>
                <a:ea typeface="黑体"/>
                <a:cs typeface="+mn-ea"/>
                <a:sym typeface="思源黑体 CN Regular" panose="020B0500000000000000" pitchFamily="34" charset="-122"/>
              </a:rPr>
              <a:t>  担</a:t>
            </a:r>
            <a:r>
              <a:rPr lang="zh-CN" altLang="en-US" sz="2000" b="1" kern="0">
                <a:solidFill>
                  <a:prstClr val="black"/>
                </a:solidFill>
                <a:latin typeface="黑体"/>
                <a:ea typeface="黑体"/>
                <a:cs typeface="+mn-ea"/>
                <a:sym typeface="思源黑体 CN Regular" panose="020B0500000000000000" pitchFamily="34" charset="-122"/>
              </a:rPr>
              <a:t>保物权是指为了确保债务履行而设立的物权，包括抵押权、质权和留置权。第四分编在现行物权法规定的基础上，进一步完善了担保物权制度，为优化营商环境提供法治保障</a:t>
            </a:r>
            <a:r>
              <a:rPr lang="zh-CN" altLang="en-US" sz="2000" b="1" kern="0" smtClean="0">
                <a:solidFill>
                  <a:prstClr val="black"/>
                </a:solidFill>
                <a:latin typeface="黑体"/>
                <a:ea typeface="黑体"/>
                <a:cs typeface="+mn-ea"/>
                <a:sym typeface="思源黑体 CN Regular" panose="020B0500000000000000" pitchFamily="34" charset="-122"/>
              </a:rPr>
              <a:t>：</a:t>
            </a:r>
            <a:endParaRPr lang="zh-CN" altLang="en-US" sz="2000" b="1" kern="0">
              <a:solidFill>
                <a:prstClr val="black"/>
              </a:solidFill>
              <a:latin typeface="黑体"/>
              <a:ea typeface="黑体"/>
              <a:cs typeface="+mn-ea"/>
              <a:sym typeface="思源黑体 CN Regular" panose="020B0500000000000000" pitchFamily="34" charset="-122"/>
            </a:endParaRPr>
          </a:p>
        </p:txBody>
      </p:sp>
      <p:sp>
        <p:nvSpPr>
          <p:cNvPr id="12" name="矩形 11"/>
          <p:cNvSpPr/>
          <p:nvPr/>
        </p:nvSpPr>
        <p:spPr>
          <a:xfrm>
            <a:off x="23200" y="764815"/>
            <a:ext cx="245571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第二编   物权编</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sp>
        <p:nvSpPr>
          <p:cNvPr id="3" name="矩形 2"/>
          <p:cNvSpPr/>
          <p:nvPr/>
        </p:nvSpPr>
        <p:spPr>
          <a:xfrm>
            <a:off x="4385908" y="3066077"/>
            <a:ext cx="7298284" cy="2908489"/>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一是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扩大担保合同</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的范围，明确融资租赁、保理、所有权保留等非典型担保合同的担保功</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能</a:t>
            </a:r>
            <a:r>
              <a:rPr lang="zh-CN" altLang="en-US" sz="2000" b="1" i="1" kern="0" smtClea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第三百八十八条第一款）。</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二是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删除有关担保物权具体登记机构</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的规定，为建立统一的动产抵押和权利质押登记制度留下空间。</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三是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简化抵押合同和质押合同</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的一般条款（</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第四百条第二款、第四百二十七条第二款）。</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四是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明确实现担保物权的统一受偿</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规则</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（第四百一十四条）。</a:t>
            </a:r>
            <a:endParaRPr lang="zh-CN" altLang="en-US" sz="2000" b="1" i="1" kern="0"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Tree>
    <p:extLst>
      <p:ext uri="{BB962C8B-B14F-4D97-AF65-F5344CB8AC3E}">
        <p14:creationId xmlns:p14="http://schemas.microsoft.com/office/powerpoint/2010/main" val="1854170697"/>
      </p:ext>
    </p:extLst>
  </p:cSld>
  <p:clrMapOvr>
    <a:masterClrMapping/>
  </p:clrMapOvr>
  <p:transition spd="med">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550" y="790263"/>
            <a:ext cx="4313548"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a:t>
            </a:r>
            <a:r>
              <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中华人民共和国民法典</a:t>
            </a:r>
            <a:r>
              <a:rPr kumimoji="0" lang="en-US" altLang="zh-CN"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a:t>
            </a: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主要内容</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sp>
        <p:nvSpPr>
          <p:cNvPr id="27" name="矩形 26"/>
          <p:cNvSpPr/>
          <p:nvPr/>
        </p:nvSpPr>
        <p:spPr>
          <a:xfrm>
            <a:off x="4804914" y="1476494"/>
            <a:ext cx="245571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第三编   合同编</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grpSp>
        <p:nvGrpSpPr>
          <p:cNvPr id="2" name="组合 1"/>
          <p:cNvGrpSpPr/>
          <p:nvPr/>
        </p:nvGrpSpPr>
        <p:grpSpPr>
          <a:xfrm>
            <a:off x="1415675" y="2132910"/>
            <a:ext cx="10094558" cy="4318078"/>
            <a:chOff x="1487680" y="1948669"/>
            <a:chExt cx="10094558" cy="4318078"/>
          </a:xfrm>
        </p:grpSpPr>
        <p:grpSp>
          <p:nvGrpSpPr>
            <p:cNvPr id="46" name="组合 45">
              <a:extLst>
                <a:ext uri="{FF2B5EF4-FFF2-40B4-BE49-F238E27FC236}">
                  <a16:creationId xmlns:a16="http://schemas.microsoft.com/office/drawing/2014/main" id="{23E05D92-E46B-429A-9765-561F5901B95E}"/>
                </a:ext>
              </a:extLst>
            </p:cNvPr>
            <p:cNvGrpSpPr/>
            <p:nvPr/>
          </p:nvGrpSpPr>
          <p:grpSpPr>
            <a:xfrm>
              <a:off x="4279998" y="1948669"/>
              <a:ext cx="3715296" cy="662400"/>
              <a:chOff x="4732734" y="1424349"/>
              <a:chExt cx="2726532" cy="522288"/>
            </a:xfrm>
          </p:grpSpPr>
          <p:grpSp>
            <p:nvGrpSpPr>
              <p:cNvPr id="47" name="组合 46">
                <a:extLst>
                  <a:ext uri="{FF2B5EF4-FFF2-40B4-BE49-F238E27FC236}">
                    <a16:creationId xmlns:a16="http://schemas.microsoft.com/office/drawing/2014/main" id="{334A54C5-31F1-47B7-B62E-36425B83E134}"/>
                  </a:ext>
                </a:extLst>
              </p:cNvPr>
              <p:cNvGrpSpPr/>
              <p:nvPr/>
            </p:nvGrpSpPr>
            <p:grpSpPr>
              <a:xfrm>
                <a:off x="4732734" y="1424349"/>
                <a:ext cx="2726532" cy="522288"/>
                <a:chOff x="4111625" y="3587750"/>
                <a:chExt cx="3294063" cy="522288"/>
              </a:xfrm>
            </p:grpSpPr>
            <p:sp>
              <p:nvSpPr>
                <p:cNvPr id="49" name="Freeform 5">
                  <a:extLst>
                    <a:ext uri="{FF2B5EF4-FFF2-40B4-BE49-F238E27FC236}">
                      <a16:creationId xmlns:a16="http://schemas.microsoft.com/office/drawing/2014/main" id="{7D5ABA60-B461-4A46-B69A-CC911673CB99}"/>
                    </a:ext>
                  </a:extLst>
                </p:cNvPr>
                <p:cNvSpPr>
                  <a:spLocks/>
                </p:cNvSpPr>
                <p:nvPr/>
              </p:nvSpPr>
              <p:spPr bwMode="auto">
                <a:xfrm>
                  <a:off x="4111625" y="3665538"/>
                  <a:ext cx="700088" cy="444500"/>
                </a:xfrm>
                <a:custGeom>
                  <a:avLst/>
                  <a:gdLst>
                    <a:gd name="T0" fmla="*/ 0 w 55"/>
                    <a:gd name="T1" fmla="*/ 34 h 34"/>
                    <a:gd name="T2" fmla="*/ 45 w 55"/>
                    <a:gd name="T3" fmla="*/ 34 h 34"/>
                    <a:gd name="T4" fmla="*/ 55 w 55"/>
                    <a:gd name="T5" fmla="*/ 0 h 34"/>
                    <a:gd name="T6" fmla="*/ 11 w 55"/>
                    <a:gd name="T7" fmla="*/ 0 h 34"/>
                    <a:gd name="T8" fmla="*/ 0 w 55"/>
                    <a:gd name="T9" fmla="*/ 34 h 34"/>
                  </a:gdLst>
                  <a:ahLst/>
                  <a:cxnLst>
                    <a:cxn ang="0">
                      <a:pos x="T0" y="T1"/>
                    </a:cxn>
                    <a:cxn ang="0">
                      <a:pos x="T2" y="T3"/>
                    </a:cxn>
                    <a:cxn ang="0">
                      <a:pos x="T4" y="T5"/>
                    </a:cxn>
                    <a:cxn ang="0">
                      <a:pos x="T6" y="T7"/>
                    </a:cxn>
                    <a:cxn ang="0">
                      <a:pos x="T8" y="T9"/>
                    </a:cxn>
                  </a:cxnLst>
                  <a:rect l="0" t="0" r="r" b="b"/>
                  <a:pathLst>
                    <a:path w="55" h="34">
                      <a:moveTo>
                        <a:pt x="0" y="34"/>
                      </a:moveTo>
                      <a:lnTo>
                        <a:pt x="45" y="34"/>
                      </a:lnTo>
                      <a:lnTo>
                        <a:pt x="55" y="0"/>
                      </a:lnTo>
                      <a:lnTo>
                        <a:pt x="11" y="0"/>
                      </a:lnTo>
                      <a:lnTo>
                        <a:pt x="0" y="34"/>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sp>
              <p:nvSpPr>
                <p:cNvPr id="50" name="Freeform 6">
                  <a:extLst>
                    <a:ext uri="{FF2B5EF4-FFF2-40B4-BE49-F238E27FC236}">
                      <a16:creationId xmlns:a16="http://schemas.microsoft.com/office/drawing/2014/main" id="{713C74E6-4A81-43EC-A393-AD6038307385}"/>
                    </a:ext>
                  </a:extLst>
                </p:cNvPr>
                <p:cNvSpPr>
                  <a:spLocks/>
                </p:cNvSpPr>
                <p:nvPr/>
              </p:nvSpPr>
              <p:spPr bwMode="auto">
                <a:xfrm>
                  <a:off x="4302125" y="3665538"/>
                  <a:ext cx="509588" cy="444500"/>
                </a:xfrm>
                <a:custGeom>
                  <a:avLst/>
                  <a:gdLst>
                    <a:gd name="T0" fmla="*/ 0 w 40"/>
                    <a:gd name="T1" fmla="*/ 27 h 34"/>
                    <a:gd name="T2" fmla="*/ 30 w 40"/>
                    <a:gd name="T3" fmla="*/ 34 h 34"/>
                    <a:gd name="T4" fmla="*/ 40 w 40"/>
                    <a:gd name="T5" fmla="*/ 0 h 34"/>
                    <a:gd name="T6" fmla="*/ 9 w 40"/>
                    <a:gd name="T7" fmla="*/ 0 h 34"/>
                    <a:gd name="T8" fmla="*/ 0 w 40"/>
                    <a:gd name="T9" fmla="*/ 27 h 34"/>
                  </a:gdLst>
                  <a:ahLst/>
                  <a:cxnLst>
                    <a:cxn ang="0">
                      <a:pos x="T0" y="T1"/>
                    </a:cxn>
                    <a:cxn ang="0">
                      <a:pos x="T2" y="T3"/>
                    </a:cxn>
                    <a:cxn ang="0">
                      <a:pos x="T4" y="T5"/>
                    </a:cxn>
                    <a:cxn ang="0">
                      <a:pos x="T6" y="T7"/>
                    </a:cxn>
                    <a:cxn ang="0">
                      <a:pos x="T8" y="T9"/>
                    </a:cxn>
                  </a:cxnLst>
                  <a:rect l="0" t="0" r="r" b="b"/>
                  <a:pathLst>
                    <a:path w="40" h="34">
                      <a:moveTo>
                        <a:pt x="0" y="27"/>
                      </a:moveTo>
                      <a:lnTo>
                        <a:pt x="30" y="34"/>
                      </a:lnTo>
                      <a:lnTo>
                        <a:pt x="40" y="0"/>
                      </a:lnTo>
                      <a:lnTo>
                        <a:pt x="9" y="0"/>
                      </a:lnTo>
                      <a:lnTo>
                        <a:pt x="0" y="27"/>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sp>
              <p:nvSpPr>
                <p:cNvPr id="51" name="Freeform 7">
                  <a:extLst>
                    <a:ext uri="{FF2B5EF4-FFF2-40B4-BE49-F238E27FC236}">
                      <a16:creationId xmlns:a16="http://schemas.microsoft.com/office/drawing/2014/main" id="{CC9F6702-0C8F-4521-B2F2-91045C8ED18B}"/>
                    </a:ext>
                  </a:extLst>
                </p:cNvPr>
                <p:cNvSpPr>
                  <a:spLocks/>
                </p:cNvSpPr>
                <p:nvPr/>
              </p:nvSpPr>
              <p:spPr bwMode="auto">
                <a:xfrm>
                  <a:off x="6616700" y="3652838"/>
                  <a:ext cx="788988" cy="430213"/>
                </a:xfrm>
                <a:custGeom>
                  <a:avLst/>
                  <a:gdLst>
                    <a:gd name="T0" fmla="*/ 7 w 62"/>
                    <a:gd name="T1" fmla="*/ 33 h 33"/>
                    <a:gd name="T2" fmla="*/ 51 w 62"/>
                    <a:gd name="T3" fmla="*/ 33 h 33"/>
                    <a:gd name="T4" fmla="*/ 62 w 62"/>
                    <a:gd name="T5" fmla="*/ 0 h 33"/>
                    <a:gd name="T6" fmla="*/ 0 w 62"/>
                    <a:gd name="T7" fmla="*/ 0 h 33"/>
                    <a:gd name="T8" fmla="*/ 7 w 62"/>
                    <a:gd name="T9" fmla="*/ 33 h 33"/>
                  </a:gdLst>
                  <a:ahLst/>
                  <a:cxnLst>
                    <a:cxn ang="0">
                      <a:pos x="T0" y="T1"/>
                    </a:cxn>
                    <a:cxn ang="0">
                      <a:pos x="T2" y="T3"/>
                    </a:cxn>
                    <a:cxn ang="0">
                      <a:pos x="T4" y="T5"/>
                    </a:cxn>
                    <a:cxn ang="0">
                      <a:pos x="T6" y="T7"/>
                    </a:cxn>
                    <a:cxn ang="0">
                      <a:pos x="T8" y="T9"/>
                    </a:cxn>
                  </a:cxnLst>
                  <a:rect l="0" t="0" r="r" b="b"/>
                  <a:pathLst>
                    <a:path w="62" h="33">
                      <a:moveTo>
                        <a:pt x="7" y="33"/>
                      </a:moveTo>
                      <a:lnTo>
                        <a:pt x="51" y="33"/>
                      </a:lnTo>
                      <a:lnTo>
                        <a:pt x="62" y="0"/>
                      </a:lnTo>
                      <a:lnTo>
                        <a:pt x="0" y="0"/>
                      </a:lnTo>
                      <a:lnTo>
                        <a:pt x="7" y="33"/>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sp>
              <p:nvSpPr>
                <p:cNvPr id="52" name="Freeform 8">
                  <a:extLst>
                    <a:ext uri="{FF2B5EF4-FFF2-40B4-BE49-F238E27FC236}">
                      <a16:creationId xmlns:a16="http://schemas.microsoft.com/office/drawing/2014/main" id="{703042CF-5EA4-4A68-A66A-B60E08D4E1C2}"/>
                    </a:ext>
                  </a:extLst>
                </p:cNvPr>
                <p:cNvSpPr>
                  <a:spLocks/>
                </p:cNvSpPr>
                <p:nvPr/>
              </p:nvSpPr>
              <p:spPr bwMode="auto">
                <a:xfrm>
                  <a:off x="6616700" y="3652838"/>
                  <a:ext cx="571500" cy="430213"/>
                </a:xfrm>
                <a:custGeom>
                  <a:avLst/>
                  <a:gdLst>
                    <a:gd name="T0" fmla="*/ 45 w 45"/>
                    <a:gd name="T1" fmla="*/ 28 h 33"/>
                    <a:gd name="T2" fmla="*/ 7 w 45"/>
                    <a:gd name="T3" fmla="*/ 33 h 33"/>
                    <a:gd name="T4" fmla="*/ 0 w 45"/>
                    <a:gd name="T5" fmla="*/ 0 h 33"/>
                    <a:gd name="T6" fmla="*/ 45 w 45"/>
                    <a:gd name="T7" fmla="*/ 28 h 33"/>
                  </a:gdLst>
                  <a:ahLst/>
                  <a:cxnLst>
                    <a:cxn ang="0">
                      <a:pos x="T0" y="T1"/>
                    </a:cxn>
                    <a:cxn ang="0">
                      <a:pos x="T2" y="T3"/>
                    </a:cxn>
                    <a:cxn ang="0">
                      <a:pos x="T4" y="T5"/>
                    </a:cxn>
                    <a:cxn ang="0">
                      <a:pos x="T6" y="T7"/>
                    </a:cxn>
                  </a:cxnLst>
                  <a:rect l="0" t="0" r="r" b="b"/>
                  <a:pathLst>
                    <a:path w="45" h="33">
                      <a:moveTo>
                        <a:pt x="45" y="28"/>
                      </a:moveTo>
                      <a:lnTo>
                        <a:pt x="7" y="33"/>
                      </a:lnTo>
                      <a:lnTo>
                        <a:pt x="0" y="0"/>
                      </a:lnTo>
                      <a:lnTo>
                        <a:pt x="45" y="28"/>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sp>
              <p:nvSpPr>
                <p:cNvPr id="53" name="Freeform 9">
                  <a:extLst>
                    <a:ext uri="{FF2B5EF4-FFF2-40B4-BE49-F238E27FC236}">
                      <a16:creationId xmlns:a16="http://schemas.microsoft.com/office/drawing/2014/main" id="{AFA6B1EA-D772-4C4B-9A1F-F7DEED13C683}"/>
                    </a:ext>
                  </a:extLst>
                </p:cNvPr>
                <p:cNvSpPr>
                  <a:spLocks/>
                </p:cNvSpPr>
                <p:nvPr/>
              </p:nvSpPr>
              <p:spPr bwMode="auto">
                <a:xfrm>
                  <a:off x="4302125" y="3587750"/>
                  <a:ext cx="3014663" cy="430213"/>
                </a:xfrm>
                <a:custGeom>
                  <a:avLst/>
                  <a:gdLst>
                    <a:gd name="T0" fmla="*/ 0 w 237"/>
                    <a:gd name="T1" fmla="*/ 33 h 33"/>
                    <a:gd name="T2" fmla="*/ 227 w 237"/>
                    <a:gd name="T3" fmla="*/ 33 h 33"/>
                    <a:gd name="T4" fmla="*/ 237 w 237"/>
                    <a:gd name="T5" fmla="*/ 0 h 33"/>
                    <a:gd name="T6" fmla="*/ 11 w 237"/>
                    <a:gd name="T7" fmla="*/ 0 h 33"/>
                    <a:gd name="T8" fmla="*/ 0 w 237"/>
                    <a:gd name="T9" fmla="*/ 33 h 33"/>
                  </a:gdLst>
                  <a:ahLst/>
                  <a:cxnLst>
                    <a:cxn ang="0">
                      <a:pos x="T0" y="T1"/>
                    </a:cxn>
                    <a:cxn ang="0">
                      <a:pos x="T2" y="T3"/>
                    </a:cxn>
                    <a:cxn ang="0">
                      <a:pos x="T4" y="T5"/>
                    </a:cxn>
                    <a:cxn ang="0">
                      <a:pos x="T6" y="T7"/>
                    </a:cxn>
                    <a:cxn ang="0">
                      <a:pos x="T8" y="T9"/>
                    </a:cxn>
                  </a:cxnLst>
                  <a:rect l="0" t="0" r="r" b="b"/>
                  <a:pathLst>
                    <a:path w="237" h="33">
                      <a:moveTo>
                        <a:pt x="0" y="33"/>
                      </a:moveTo>
                      <a:lnTo>
                        <a:pt x="227" y="33"/>
                      </a:lnTo>
                      <a:lnTo>
                        <a:pt x="237" y="0"/>
                      </a:lnTo>
                      <a:lnTo>
                        <a:pt x="11" y="0"/>
                      </a:lnTo>
                      <a:lnTo>
                        <a:pt x="0" y="33"/>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grpSp>
          <p:sp>
            <p:nvSpPr>
              <p:cNvPr id="48" name="矩形 47">
                <a:extLst>
                  <a:ext uri="{FF2B5EF4-FFF2-40B4-BE49-F238E27FC236}">
                    <a16:creationId xmlns:a16="http://schemas.microsoft.com/office/drawing/2014/main" id="{B44A2546-ACA7-4CC9-8BD3-E334BBDADC98}"/>
                  </a:ext>
                </a:extLst>
              </p:cNvPr>
              <p:cNvSpPr/>
              <p:nvPr/>
            </p:nvSpPr>
            <p:spPr>
              <a:xfrm>
                <a:off x="5731487" y="1457449"/>
                <a:ext cx="813121" cy="364013"/>
              </a:xfrm>
              <a:prstGeom prst="rect">
                <a:avLst/>
              </a:prstGeom>
            </p:spPr>
            <p:txBody>
              <a:bodyPr wrap="none">
                <a:spAutoFit/>
              </a:bodyPr>
              <a:lstStyle/>
              <a:p>
                <a:pPr lvl="0" algn="ctr" fontAlgn="auto">
                  <a:spcBef>
                    <a:spcPts val="0"/>
                  </a:spcBef>
                  <a:spcAft>
                    <a:spcPts val="0"/>
                  </a:spcAft>
                </a:pPr>
                <a:r>
                  <a:rPr lang="zh-CN" altLang="en-US" sz="2400" kern="0" smtClean="0">
                    <a:solidFill>
                      <a:prstClr val="white"/>
                    </a:solidFill>
                    <a:latin typeface="黑体" panose="02010609060101010101" pitchFamily="49" charset="-122"/>
                    <a:ea typeface="黑体" panose="02010609060101010101" pitchFamily="49" charset="-122"/>
                    <a:cs typeface="+mn-ea"/>
                    <a:sym typeface="思源黑体 CN Regular" panose="020B0500000000000000" pitchFamily="34" charset="-122"/>
                  </a:rPr>
                  <a:t>合同编</a:t>
                </a:r>
                <a:endParaRPr lang="zh-CN" altLang="en-US" sz="2400" kern="0" dirty="0">
                  <a:solidFill>
                    <a:prstClr val="white"/>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grpSp>
        <p:sp>
          <p:nvSpPr>
            <p:cNvPr id="54" name="文本框 58">
              <a:extLst>
                <a:ext uri="{FF2B5EF4-FFF2-40B4-BE49-F238E27FC236}">
                  <a16:creationId xmlns:a16="http://schemas.microsoft.com/office/drawing/2014/main" id="{3E7ECAC8-B57B-46E5-BC41-340E265F2177}"/>
                </a:ext>
              </a:extLst>
            </p:cNvPr>
            <p:cNvSpPr txBox="1"/>
            <p:nvPr/>
          </p:nvSpPr>
          <p:spPr>
            <a:xfrm>
              <a:off x="1487680" y="4376806"/>
              <a:ext cx="10094558" cy="1889941"/>
            </a:xfrm>
            <a:prstGeom prst="rect">
              <a:avLst/>
            </a:prstGeom>
            <a:noFill/>
          </p:spPr>
          <p:txBody>
            <a:bodyPr wrap="square" rtlCol="0">
              <a:spAutoFit/>
            </a:bodyPr>
            <a:lstStyle>
              <a:defPPr>
                <a:defRPr lang="zh-CN"/>
              </a:defPPr>
              <a:lvl1pPr algn="ctr" fontAlgn="auto">
                <a:lnSpc>
                  <a:spcPct val="130000"/>
                </a:lnSpc>
                <a:spcBef>
                  <a:spcPts val="0"/>
                </a:spcBef>
                <a:spcAft>
                  <a:spcPts val="0"/>
                </a:spcAft>
                <a:defRPr sz="1600">
                  <a:latin typeface="微软雅黑" panose="020B0503020204020204" pitchFamily="34" charset="-122"/>
                  <a:ea typeface="微软雅黑" panose="020B0503020204020204" pitchFamily="34" charset="-122"/>
                </a:defRPr>
              </a:lvl1pPr>
            </a:lstStyle>
            <a:p>
              <a:pPr algn="l">
                <a:lnSpc>
                  <a:spcPct val="120000"/>
                </a:lnSpc>
              </a:pPr>
              <a:r>
                <a:rPr lang="zh-CN" altLang="en-US" sz="2000" b="1" smtClean="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    物</a:t>
              </a:r>
              <a:r>
                <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权是民事主体依法享有的重要财产权。物权法律制度</a:t>
              </a:r>
              <a:r>
                <a:rPr lang="zh-CN" altLang="en-US" sz="2000" b="1" dirty="0">
                  <a:solidFill>
                    <a:srgbClr val="C00000"/>
                  </a:solidFill>
                  <a:latin typeface="黑体" panose="02010609060101010101" pitchFamily="49" charset="-122"/>
                  <a:ea typeface="黑体" panose="02010609060101010101" pitchFamily="49" charset="-122"/>
                  <a:sym typeface="思源黑体 CN Regular" panose="020B0500000000000000" pitchFamily="34" charset="-122"/>
                </a:rPr>
                <a:t>调整因物的归属和利用而产生的民事关系</a:t>
              </a:r>
              <a:r>
                <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，是最重要的民事基本制度之一。</a:t>
              </a:r>
              <a:r>
                <a:rPr lang="en-US" altLang="zh-CN"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2007</a:t>
              </a:r>
              <a:r>
                <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年第十届全国人民代表大会第五次会议通过了物权法。第二编“物权”在现行物权法的基础上，按照</a:t>
              </a:r>
              <a:r>
                <a:rPr lang="zh-CN" altLang="en-US" sz="2000" b="1" dirty="0">
                  <a:solidFill>
                    <a:srgbClr val="C00000"/>
                  </a:solidFill>
                  <a:latin typeface="黑体" panose="02010609060101010101" pitchFamily="49" charset="-122"/>
                  <a:ea typeface="黑体" panose="02010609060101010101" pitchFamily="49" charset="-122"/>
                  <a:sym typeface="思源黑体 CN Regular" panose="020B0500000000000000" pitchFamily="34" charset="-122"/>
                </a:rPr>
                <a:t>党中央提出的完善产权保护制度</a:t>
              </a:r>
              <a:r>
                <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，健全归属清晰、权责明确、保护严格、流转顺畅的现代产权制度的要求，结合现实需要，进一步完善了物权法律制</a:t>
              </a:r>
              <a:r>
                <a:rPr lang="zh-CN" altLang="en-US" sz="2000" b="1">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度</a:t>
              </a:r>
              <a:r>
                <a:rPr lang="zh-CN" altLang="en-US" sz="2000" b="1" smtClean="0">
                  <a:solidFill>
                    <a:prstClr val="black"/>
                  </a:solidFill>
                  <a:latin typeface="黑体" panose="02010609060101010101" pitchFamily="49" charset="-122"/>
                  <a:ea typeface="黑体" panose="02010609060101010101" pitchFamily="49" charset="-122"/>
                  <a:sym typeface="思源黑体 CN Regular" panose="020B0500000000000000" pitchFamily="34" charset="-122"/>
                </a:rPr>
                <a:t>。</a:t>
              </a:r>
              <a:endParaRPr lang="zh-CN" altLang="en-US" sz="2000" b="1" dirty="0">
                <a:solidFill>
                  <a:prstClr val="black"/>
                </a:solidFill>
                <a:latin typeface="黑体" panose="02010609060101010101" pitchFamily="49" charset="-122"/>
                <a:ea typeface="黑体" panose="02010609060101010101" pitchFamily="49" charset="-122"/>
                <a:sym typeface="思源黑体 CN Regular" panose="020B0500000000000000" pitchFamily="34" charset="-122"/>
              </a:endParaRPr>
            </a:p>
          </p:txBody>
        </p:sp>
        <p:grpSp>
          <p:nvGrpSpPr>
            <p:cNvPr id="55" name="组合 54">
              <a:extLst>
                <a:ext uri="{FF2B5EF4-FFF2-40B4-BE49-F238E27FC236}">
                  <a16:creationId xmlns:a16="http://schemas.microsoft.com/office/drawing/2014/main" id="{1EC19A24-2D5F-4625-8F5D-1290911C0BBE}"/>
                </a:ext>
              </a:extLst>
            </p:cNvPr>
            <p:cNvGrpSpPr/>
            <p:nvPr/>
          </p:nvGrpSpPr>
          <p:grpSpPr>
            <a:xfrm>
              <a:off x="5372876" y="2726837"/>
              <a:ext cx="1475133" cy="1513284"/>
              <a:chOff x="5278438" y="3037335"/>
              <a:chExt cx="1654175" cy="1655763"/>
            </a:xfrm>
          </p:grpSpPr>
          <p:sp>
            <p:nvSpPr>
              <p:cNvPr id="56" name="Oval 17">
                <a:extLst>
                  <a:ext uri="{FF2B5EF4-FFF2-40B4-BE49-F238E27FC236}">
                    <a16:creationId xmlns:a16="http://schemas.microsoft.com/office/drawing/2014/main" id="{72751462-E7CE-44CE-97E9-4E627502ECCF}"/>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57" name="Oval 18">
                <a:extLst>
                  <a:ext uri="{FF2B5EF4-FFF2-40B4-BE49-F238E27FC236}">
                    <a16:creationId xmlns:a16="http://schemas.microsoft.com/office/drawing/2014/main" id="{158CF7CE-A67E-4BF9-8859-CCEF6A3B8ECE}"/>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58" name="矩形 57">
                <a:extLst>
                  <a:ext uri="{FF2B5EF4-FFF2-40B4-BE49-F238E27FC236}">
                    <a16:creationId xmlns:a16="http://schemas.microsoft.com/office/drawing/2014/main" id="{60AA4631-FD8F-4E6D-B358-B053A088D501}"/>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300" normalizeH="0" baseline="0" noProof="0" dirty="0" smtClean="0">
                    <a:ln>
                      <a:noFill/>
                    </a:ln>
                    <a:solidFill>
                      <a:prstClr val="white"/>
                    </a:solidFill>
                    <a:effectLst/>
                    <a:uLnTx/>
                    <a:uFillTx/>
                    <a:latin typeface="Arial" panose="020B0604020202020204" pitchFamily="34" charset="0"/>
                    <a:ea typeface="字魂143号-正酷超级黑" panose="00000500000000000000" pitchFamily="2" charset="-122"/>
                    <a:cs typeface="Arial" panose="020B0604020202020204" pitchFamily="34" charset="0"/>
                    <a:sym typeface="思源黑体 CN Regular" panose="020B0500000000000000" pitchFamily="34" charset="-122"/>
                  </a:rPr>
                  <a:t>20</a:t>
                </a:r>
                <a:r>
                  <a:rPr kumimoji="0" lang="zh-CN" altLang="en-US" sz="2400" b="0" i="0" u="none" strike="noStrike" kern="0" cap="none" spc="0" normalizeH="0" baseline="0" noProof="0" dirty="0" smtClean="0">
                    <a:ln>
                      <a:noFill/>
                    </a:ln>
                    <a:solidFill>
                      <a:prstClr val="white"/>
                    </a:solidFill>
                    <a:effectLst/>
                    <a:uLnTx/>
                    <a:uFillTx/>
                    <a:latin typeface="字魂59号-创粗黑" panose="00000500000000000000" pitchFamily="2" charset="-122"/>
                    <a:ea typeface="字魂59号-创粗黑" panose="00000500000000000000" pitchFamily="2" charset="-122"/>
                    <a:cs typeface="+mn-cs"/>
                    <a:sym typeface="思源黑体 CN Regular" panose="020B0500000000000000" pitchFamily="34" charset="-122"/>
                  </a:rPr>
                  <a:t>章</a:t>
                </a:r>
              </a:p>
            </p:txBody>
          </p:sp>
        </p:grpSp>
        <p:grpSp>
          <p:nvGrpSpPr>
            <p:cNvPr id="59" name="组合 58">
              <a:extLst>
                <a:ext uri="{FF2B5EF4-FFF2-40B4-BE49-F238E27FC236}">
                  <a16:creationId xmlns:a16="http://schemas.microsoft.com/office/drawing/2014/main" id="{7E09E58F-A0A3-4D0A-B1CC-5F3DB8F22166}"/>
                </a:ext>
              </a:extLst>
            </p:cNvPr>
            <p:cNvGrpSpPr/>
            <p:nvPr/>
          </p:nvGrpSpPr>
          <p:grpSpPr>
            <a:xfrm>
              <a:off x="7698860" y="2684620"/>
              <a:ext cx="1584110" cy="1569535"/>
              <a:chOff x="5278438" y="3037335"/>
              <a:chExt cx="1654175" cy="1655763"/>
            </a:xfrm>
          </p:grpSpPr>
          <p:sp>
            <p:nvSpPr>
              <p:cNvPr id="60" name="Oval 17">
                <a:extLst>
                  <a:ext uri="{FF2B5EF4-FFF2-40B4-BE49-F238E27FC236}">
                    <a16:creationId xmlns:a16="http://schemas.microsoft.com/office/drawing/2014/main" id="{D71F5460-CB14-4951-BC22-BB2579D4D01C}"/>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61" name="Oval 18">
                <a:extLst>
                  <a:ext uri="{FF2B5EF4-FFF2-40B4-BE49-F238E27FC236}">
                    <a16:creationId xmlns:a16="http://schemas.microsoft.com/office/drawing/2014/main" id="{3C347156-2559-4333-9FB1-0BE48FA16748}"/>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62" name="矩形 61">
                <a:extLst>
                  <a:ext uri="{FF2B5EF4-FFF2-40B4-BE49-F238E27FC236}">
                    <a16:creationId xmlns:a16="http://schemas.microsoft.com/office/drawing/2014/main" id="{30E5C30F-E950-4C8A-9814-067B0389805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prstClr val="white"/>
                    </a:solidFill>
                    <a:effectLst/>
                    <a:uLnTx/>
                    <a:uFillTx/>
                    <a:latin typeface="Arial" panose="020B0604020202020204" pitchFamily="34" charset="0"/>
                    <a:ea typeface="字魂143号-正酷超级黑" panose="00000500000000000000" pitchFamily="2" charset="-122"/>
                    <a:cs typeface="Arial" panose="020B0604020202020204" pitchFamily="34" charset="0"/>
                    <a:sym typeface="思源黑体 CN Regular" panose="020B0500000000000000" pitchFamily="34" charset="-122"/>
                  </a:rPr>
                  <a:t>258</a:t>
                </a:r>
                <a:r>
                  <a:rPr kumimoji="0" lang="zh-CN" altLang="en-US" sz="2400" b="0" i="0" u="none" strike="noStrike" kern="0" cap="none" spc="0" normalizeH="0" baseline="0" noProof="0" dirty="0" smtClean="0">
                    <a:ln>
                      <a:noFill/>
                    </a:ln>
                    <a:solidFill>
                      <a:prstClr val="white"/>
                    </a:solidFill>
                    <a:effectLst/>
                    <a:uLnTx/>
                    <a:uFillTx/>
                    <a:latin typeface="字魂59号-创粗黑" panose="00000500000000000000" pitchFamily="2" charset="-122"/>
                    <a:ea typeface="字魂59号-创粗黑" panose="00000500000000000000" pitchFamily="2" charset="-122"/>
                    <a:cs typeface="+mn-cs"/>
                    <a:sym typeface="思源黑体 CN Regular" panose="020B0500000000000000" pitchFamily="34" charset="-122"/>
                  </a:rPr>
                  <a:t>条</a:t>
                </a:r>
                <a:endParaRPr kumimoji="0" lang="zh-CN" altLang="en-US" sz="3200" b="0" i="0" u="none" strike="noStrike" kern="0" cap="none" spc="0" normalizeH="0" baseline="0" noProof="0" dirty="0" smtClean="0">
                  <a:ln>
                    <a:noFill/>
                  </a:ln>
                  <a:solidFill>
                    <a:prstClr val="white"/>
                  </a:solidFill>
                  <a:effectLst/>
                  <a:uLnTx/>
                  <a:uFillTx/>
                  <a:latin typeface="字魂59号-创粗黑" panose="00000500000000000000" pitchFamily="2" charset="-122"/>
                  <a:ea typeface="字魂59号-创粗黑" panose="00000500000000000000" pitchFamily="2" charset="-122"/>
                  <a:cs typeface="+mn-cs"/>
                  <a:sym typeface="思源黑体 CN Regular" panose="020B0500000000000000" pitchFamily="34" charset="-122"/>
                </a:endParaRPr>
              </a:p>
            </p:txBody>
          </p:sp>
        </p:grpSp>
        <p:grpSp>
          <p:nvGrpSpPr>
            <p:cNvPr id="63" name="组合 62">
              <a:extLst>
                <a:ext uri="{FF2B5EF4-FFF2-40B4-BE49-F238E27FC236}">
                  <a16:creationId xmlns:a16="http://schemas.microsoft.com/office/drawing/2014/main" id="{4B5AE16E-8EAF-4347-8058-E31D9745C8AD}"/>
                </a:ext>
              </a:extLst>
            </p:cNvPr>
            <p:cNvGrpSpPr/>
            <p:nvPr/>
          </p:nvGrpSpPr>
          <p:grpSpPr>
            <a:xfrm>
              <a:off x="2962778" y="2714280"/>
              <a:ext cx="1532080" cy="1539875"/>
              <a:chOff x="5278438" y="3037335"/>
              <a:chExt cx="1654175" cy="1655763"/>
            </a:xfrm>
          </p:grpSpPr>
          <p:sp>
            <p:nvSpPr>
              <p:cNvPr id="64" name="Oval 17">
                <a:extLst>
                  <a:ext uri="{FF2B5EF4-FFF2-40B4-BE49-F238E27FC236}">
                    <a16:creationId xmlns:a16="http://schemas.microsoft.com/office/drawing/2014/main" id="{D5FDB4C3-5068-4E59-A5F2-A5193D034878}"/>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65" name="Oval 18">
                <a:extLst>
                  <a:ext uri="{FF2B5EF4-FFF2-40B4-BE49-F238E27FC236}">
                    <a16:creationId xmlns:a16="http://schemas.microsoft.com/office/drawing/2014/main" id="{0ECBEFEA-F33A-4F05-B774-19D188351205}"/>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思源黑体 CN Regular" panose="020B0500000000000000" pitchFamily="34" charset="-122"/>
                  <a:ea typeface="思源黑体 CN Regular" panose="020B0500000000000000" pitchFamily="34" charset="-122"/>
                  <a:cs typeface="+mn-ea"/>
                  <a:sym typeface="思源黑体 CN Regular" panose="020B0500000000000000" pitchFamily="34" charset="-122"/>
                </a:endParaRPr>
              </a:p>
            </p:txBody>
          </p:sp>
          <p:sp>
            <p:nvSpPr>
              <p:cNvPr id="66" name="矩形 65">
                <a:extLst>
                  <a:ext uri="{FF2B5EF4-FFF2-40B4-BE49-F238E27FC236}">
                    <a16:creationId xmlns:a16="http://schemas.microsoft.com/office/drawing/2014/main" id="{312C1ADF-A047-40E9-9C89-ABCAD118824A}"/>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300" normalizeH="0" baseline="0" noProof="0" dirty="0" smtClean="0">
                    <a:ln>
                      <a:noFill/>
                    </a:ln>
                    <a:solidFill>
                      <a:prstClr val="white"/>
                    </a:solidFill>
                    <a:effectLst/>
                    <a:uLnTx/>
                    <a:uFillTx/>
                    <a:latin typeface="Arial" panose="020B0604020202020204" pitchFamily="34" charset="0"/>
                    <a:ea typeface="字魂143号-正酷超级黑" panose="00000500000000000000" pitchFamily="2" charset="-122"/>
                    <a:cs typeface="Arial" panose="020B0604020202020204" pitchFamily="34" charset="0"/>
                    <a:sym typeface="思源黑体 CN Regular" panose="020B0500000000000000" pitchFamily="34" charset="-122"/>
                  </a:rPr>
                  <a:t>5</a:t>
                </a:r>
                <a:r>
                  <a:rPr kumimoji="0" lang="zh-CN" altLang="en-US" sz="2400" b="0" i="0" u="none" strike="noStrike" kern="0" cap="none" spc="0" normalizeH="0" baseline="0" noProof="0" dirty="0" smtClean="0">
                    <a:ln>
                      <a:noFill/>
                    </a:ln>
                    <a:solidFill>
                      <a:prstClr val="white"/>
                    </a:solidFill>
                    <a:effectLst/>
                    <a:uLnTx/>
                    <a:uFillTx/>
                    <a:latin typeface="字魂59号-创粗黑" panose="00000500000000000000" pitchFamily="2" charset="-122"/>
                    <a:ea typeface="字魂59号-创粗黑" panose="00000500000000000000" pitchFamily="2" charset="-122"/>
                    <a:cs typeface="+mn-cs"/>
                    <a:sym typeface="思源黑体 CN Regular" panose="020B0500000000000000" pitchFamily="34" charset="-122"/>
                  </a:rPr>
                  <a:t>分编</a:t>
                </a:r>
              </a:p>
            </p:txBody>
          </p:sp>
        </p:grpSp>
      </p:grpSp>
      <p:sp>
        <p:nvSpPr>
          <p:cNvPr id="28"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094099822"/>
      </p:ext>
    </p:extLst>
  </p:cSld>
  <p:clrMapOvr>
    <a:masterClrMapping/>
  </p:clrMapOvr>
  <p:transition spd="med">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407605" y="2780955"/>
            <a:ext cx="3339910" cy="2590222"/>
            <a:chOff x="623620" y="2348925"/>
            <a:chExt cx="3339910" cy="2590222"/>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868884" y="4415927"/>
              <a:ext cx="2770966" cy="523220"/>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800" smtClean="0">
                  <a:solidFill>
                    <a:srgbClr val="C00000"/>
                  </a:solidFill>
                  <a:latin typeface="黑体"/>
                  <a:ea typeface="黑体"/>
                  <a:sym typeface="思源黑体 CN Regular" panose="020B0500000000000000" pitchFamily="34" charset="-122"/>
                </a:rPr>
                <a:t>通 则</a:t>
              </a:r>
              <a:endParaRPr lang="zh-CN" altLang="en-US" sz="2800">
                <a:solidFill>
                  <a:srgbClr val="C00000"/>
                </a:solidFill>
                <a:latin typeface="黑体"/>
                <a:ea typeface="黑体"/>
                <a:sym typeface="思源黑体 CN Regular" panose="020B0500000000000000" pitchFamily="34" charset="-122"/>
              </a:endParaRPr>
            </a:p>
          </p:txBody>
        </p:sp>
      </p:grpSp>
      <p:sp>
        <p:nvSpPr>
          <p:cNvPr id="26" name="矩形 25">
            <a:extLst>
              <a:ext uri="{FF2B5EF4-FFF2-40B4-BE49-F238E27FC236}">
                <a16:creationId xmlns:a16="http://schemas.microsoft.com/office/drawing/2014/main" id="{6E3416FA-F68D-4A17-BDF1-A880D87457F0}"/>
              </a:ext>
            </a:extLst>
          </p:cNvPr>
          <p:cNvSpPr/>
          <p:nvPr/>
        </p:nvSpPr>
        <p:spPr>
          <a:xfrm>
            <a:off x="4447489" y="1698106"/>
            <a:ext cx="7164687" cy="1107996"/>
          </a:xfrm>
          <a:prstGeom prst="rect">
            <a:avLst/>
          </a:prstGeom>
          <a:noFill/>
        </p:spPr>
        <p:txBody>
          <a:bodyPr wrap="square" lIns="0" tIns="0" rIns="0" bIns="0">
            <a:spAutoFit/>
          </a:bodyPr>
          <a:lstStyle/>
          <a:p>
            <a:pPr lvl="0" fontAlgn="auto">
              <a:lnSpc>
                <a:spcPct val="120000"/>
              </a:lnSpc>
              <a:spcBef>
                <a:spcPts val="600"/>
              </a:spcBef>
              <a:spcAft>
                <a:spcPts val="0"/>
              </a:spcAft>
            </a:pPr>
            <a:r>
              <a:rPr lang="zh-CN" altLang="en-US" sz="2000" b="1" kern="0" smtClean="0">
                <a:solidFill>
                  <a:prstClr val="black"/>
                </a:solidFill>
                <a:latin typeface="黑体"/>
                <a:ea typeface="黑体"/>
                <a:cs typeface="+mn-ea"/>
                <a:sym typeface="思源黑体 CN Regular" panose="020B0500000000000000" pitchFamily="34" charset="-122"/>
              </a:rPr>
              <a:t>  第</a:t>
            </a:r>
            <a:r>
              <a:rPr lang="zh-CN" altLang="en-US" sz="2000" b="1" kern="0">
                <a:solidFill>
                  <a:prstClr val="black"/>
                </a:solidFill>
                <a:latin typeface="黑体"/>
                <a:ea typeface="黑体"/>
                <a:cs typeface="+mn-ea"/>
                <a:sym typeface="思源黑体 CN Regular" panose="020B0500000000000000" pitchFamily="34" charset="-122"/>
              </a:rPr>
              <a:t>一分编为通则，规定了合同的订立、效力、履行、保全、转让、终止、违约责任等一般性规则，并在现行合同法的基础上，完善了合同总则制度</a:t>
            </a:r>
            <a:r>
              <a:rPr lang="zh-CN" altLang="en-US" sz="2000" b="1" kern="0" smtClean="0">
                <a:solidFill>
                  <a:prstClr val="black"/>
                </a:solidFill>
                <a:latin typeface="黑体"/>
                <a:ea typeface="黑体"/>
                <a:cs typeface="+mn-ea"/>
                <a:sym typeface="思源黑体 CN Regular" panose="020B0500000000000000" pitchFamily="34" charset="-122"/>
              </a:rPr>
              <a:t>：</a:t>
            </a:r>
            <a:endParaRPr lang="zh-CN" altLang="en-US" sz="2000" b="1" kern="0">
              <a:solidFill>
                <a:prstClr val="black"/>
              </a:solidFill>
              <a:latin typeface="黑体"/>
              <a:ea typeface="黑体"/>
              <a:cs typeface="+mn-ea"/>
              <a:sym typeface="思源黑体 CN Regular" panose="020B0500000000000000" pitchFamily="34" charset="-122"/>
            </a:endParaRPr>
          </a:p>
        </p:txBody>
      </p:sp>
      <p:sp>
        <p:nvSpPr>
          <p:cNvPr id="13" name="矩形 12"/>
          <p:cNvSpPr/>
          <p:nvPr/>
        </p:nvSpPr>
        <p:spPr>
          <a:xfrm>
            <a:off x="119585" y="692810"/>
            <a:ext cx="245571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第三编   合同编</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sp>
        <p:nvSpPr>
          <p:cNvPr id="4" name="矩形 3"/>
          <p:cNvSpPr/>
          <p:nvPr/>
        </p:nvSpPr>
        <p:spPr>
          <a:xfrm>
            <a:off x="4558066" y="3005084"/>
            <a:ext cx="6799466" cy="3151825"/>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一是通过规定</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非合同之债</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的法律适用规则、多数人之债的履行规则等完善债法的一般性规则（</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第四百六十八条、第五百一十七条至第五百二十一条）。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二是完善了</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电子合同</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订立规则，增加了预约合同的具体规定，完善了格式条款制度等合同订立制度</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（第四百九十一条、第四百九十五条至第四百九十八条）。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三是结合新冠肺炎疫情防控工作，完善</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国家订货合同</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制度</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smtClea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第四百九十四条第一款）。</a:t>
            </a:r>
            <a:endParaRPr lang="zh-CN" altLang="en-US" sz="2000" b="1" i="1" kern="0"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Tree>
    <p:extLst>
      <p:ext uri="{BB962C8B-B14F-4D97-AF65-F5344CB8AC3E}">
        <p14:creationId xmlns:p14="http://schemas.microsoft.com/office/powerpoint/2010/main" val="2769129755"/>
      </p:ext>
    </p:extLst>
  </p:cSld>
  <p:clrMapOvr>
    <a:masterClrMapping/>
  </p:clrMapOvr>
  <p:transition spd="med">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407605" y="2780955"/>
            <a:ext cx="3339910" cy="2590222"/>
            <a:chOff x="623620" y="2348925"/>
            <a:chExt cx="3339910" cy="2590222"/>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868884" y="4415927"/>
              <a:ext cx="2770966" cy="523220"/>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800" smtClean="0">
                  <a:solidFill>
                    <a:srgbClr val="C00000"/>
                  </a:solidFill>
                  <a:latin typeface="黑体"/>
                  <a:ea typeface="黑体"/>
                  <a:sym typeface="思源黑体 CN Regular" panose="020B0500000000000000" pitchFamily="34" charset="-122"/>
                </a:rPr>
                <a:t>通 则</a:t>
              </a:r>
              <a:endParaRPr lang="zh-CN" altLang="en-US" sz="2800">
                <a:solidFill>
                  <a:srgbClr val="C00000"/>
                </a:solidFill>
                <a:latin typeface="黑体"/>
                <a:ea typeface="黑体"/>
                <a:sym typeface="思源黑体 CN Regular" panose="020B0500000000000000" pitchFamily="34" charset="-122"/>
              </a:endParaRPr>
            </a:p>
          </p:txBody>
        </p:sp>
      </p:grpSp>
      <p:sp>
        <p:nvSpPr>
          <p:cNvPr id="13" name="矩形 12"/>
          <p:cNvSpPr/>
          <p:nvPr/>
        </p:nvSpPr>
        <p:spPr>
          <a:xfrm>
            <a:off x="119585" y="692810"/>
            <a:ext cx="2455719"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第三编   合同编</a:t>
            </a:r>
            <a:endPar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endParaRPr>
          </a:p>
        </p:txBody>
      </p:sp>
      <p:sp>
        <p:nvSpPr>
          <p:cNvPr id="14" name="矩形 13">
            <a:extLst>
              <a:ext uri="{FF2B5EF4-FFF2-40B4-BE49-F238E27FC236}">
                <a16:creationId xmlns:a16="http://schemas.microsoft.com/office/drawing/2014/main" id="{16EFD69F-A1EC-4666-A2DF-230FFA92F8FD}"/>
              </a:ext>
            </a:extLst>
          </p:cNvPr>
          <p:cNvSpPr/>
          <p:nvPr/>
        </p:nvSpPr>
        <p:spPr>
          <a:xfrm>
            <a:off x="3994796" y="1628875"/>
            <a:ext cx="7416515" cy="4613764"/>
          </a:xfrm>
          <a:prstGeom prst="rect">
            <a:avLst/>
          </a:prstGeom>
          <a:noFill/>
        </p:spPr>
        <p:txBody>
          <a:bodyPr wrap="square" lIns="0" tIns="0" rIns="0" bIns="0">
            <a:spAutoFit/>
          </a:bodyPr>
          <a:lstStyle/>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四是针对实践中一方</a:t>
            </a:r>
            <a:r>
              <a:rPr lang="zh-CN" altLang="en-US" sz="2000" b="1" kern="0" dirty="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当事人违反义务</a:t>
            </a:r>
            <a:r>
              <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不办理报批手续影响合同生效的</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问</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题</a:t>
            </a:r>
            <a:r>
              <a:rPr lang="zh-CN" altLang="en-US" sz="2000" b="1" i="1" kern="0" smtClea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第五百零二条第二款）。</a:t>
            </a:r>
          </a:p>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五是</a:t>
            </a:r>
            <a:r>
              <a:rPr lang="zh-CN" altLang="en-US" sz="2000" b="1" kern="0" dirty="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完善合同履行制度</a:t>
            </a:r>
            <a:r>
              <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，落实绿色原则，规定当事人在履行合同过程中应当避免浪费资源、污染环境和破坏生态</a:t>
            </a:r>
            <a:r>
              <a:rPr lang="zh-CN" altLang="en-US" sz="2000" b="1" i="1" kern="0" dirty="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（第五百零九条第三款</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000" b="1" i="1" kern="0"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endParaRPr>
          </a:p>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六是</a:t>
            </a:r>
            <a:r>
              <a:rPr lang="zh-CN" altLang="en-US" sz="2000" b="1" kern="0" dirty="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完善代位权、撤销权等合同保全制度</a:t>
            </a:r>
            <a:r>
              <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，进一步强化对债权人的保护，细化了债权转让、债务移转制度，增加了债务清偿抵充规则、完善了合同解除等合同终止制度</a:t>
            </a:r>
            <a:r>
              <a:rPr lang="zh-CN" altLang="en-US" sz="2000" b="1" i="1" kern="0"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（第三编第五章、第五百四十五条至第五百五十六条、第五百六十条、第五百六十三条至第五百六十六条）。</a:t>
            </a:r>
          </a:p>
          <a:p>
            <a:pPr marL="34290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七是通过吸收现行担保法有关定金规则的规定，</a:t>
            </a:r>
            <a:r>
              <a:rPr lang="zh-CN" altLang="en-US" sz="2000" b="1" kern="0" dirty="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完善违约责任制度</a:t>
            </a:r>
            <a:r>
              <a:rPr lang="zh-CN" altLang="en-US" sz="2000" b="1" i="1" kern="0"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（第五百八十六条至第五百八十八条）。</a:t>
            </a:r>
          </a:p>
        </p:txBody>
      </p:sp>
    </p:spTree>
    <p:extLst>
      <p:ext uri="{BB962C8B-B14F-4D97-AF65-F5344CB8AC3E}">
        <p14:creationId xmlns:p14="http://schemas.microsoft.com/office/powerpoint/2010/main" val="3824051600"/>
      </p:ext>
    </p:extLst>
  </p:cSld>
  <p:clrMapOvr>
    <a:masterClrMapping/>
  </p:clrMapOvr>
  <p:transition spd="med">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550" y="790263"/>
            <a:ext cx="4313548"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主要内容</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27" name="矩形 26"/>
          <p:cNvSpPr/>
          <p:nvPr/>
        </p:nvSpPr>
        <p:spPr>
          <a:xfrm>
            <a:off x="4826825" y="1583139"/>
            <a:ext cx="2398064"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第四编  人格权编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grpSp>
        <p:nvGrpSpPr>
          <p:cNvPr id="45" name="组合 44"/>
          <p:cNvGrpSpPr/>
          <p:nvPr/>
        </p:nvGrpSpPr>
        <p:grpSpPr>
          <a:xfrm>
            <a:off x="1775700" y="2492935"/>
            <a:ext cx="9701560" cy="3820207"/>
            <a:chOff x="2039816" y="2339135"/>
            <a:chExt cx="9701560" cy="3820207"/>
          </a:xfrm>
        </p:grpSpPr>
        <p:grpSp>
          <p:nvGrpSpPr>
            <p:cNvPr id="28" name="组合 27">
              <a:extLst>
                <a:ext uri="{FF2B5EF4-FFF2-40B4-BE49-F238E27FC236}">
                  <a16:creationId xmlns:a16="http://schemas.microsoft.com/office/drawing/2014/main" id="{1426E94E-277B-462C-A49B-B964B116AFEF}"/>
                </a:ext>
              </a:extLst>
            </p:cNvPr>
            <p:cNvGrpSpPr/>
            <p:nvPr/>
          </p:nvGrpSpPr>
          <p:grpSpPr>
            <a:xfrm>
              <a:off x="4267769" y="2339135"/>
              <a:ext cx="3715296" cy="662400"/>
              <a:chOff x="4732734" y="1424349"/>
              <a:chExt cx="2726532" cy="522288"/>
            </a:xfrm>
          </p:grpSpPr>
          <p:grpSp>
            <p:nvGrpSpPr>
              <p:cNvPr id="29" name="组合 28">
                <a:extLst>
                  <a:ext uri="{FF2B5EF4-FFF2-40B4-BE49-F238E27FC236}">
                    <a16:creationId xmlns:a16="http://schemas.microsoft.com/office/drawing/2014/main" id="{8743BF5F-CFB9-4FD1-A008-F330B6764676}"/>
                  </a:ext>
                </a:extLst>
              </p:cNvPr>
              <p:cNvGrpSpPr/>
              <p:nvPr/>
            </p:nvGrpSpPr>
            <p:grpSpPr>
              <a:xfrm>
                <a:off x="4732734" y="1424349"/>
                <a:ext cx="2726532" cy="522288"/>
                <a:chOff x="4111625" y="3587750"/>
                <a:chExt cx="3294063" cy="522288"/>
              </a:xfrm>
            </p:grpSpPr>
            <p:sp>
              <p:nvSpPr>
                <p:cNvPr id="31" name="Freeform 5">
                  <a:extLst>
                    <a:ext uri="{FF2B5EF4-FFF2-40B4-BE49-F238E27FC236}">
                      <a16:creationId xmlns:a16="http://schemas.microsoft.com/office/drawing/2014/main" id="{28BDE2A6-6DC8-4AB6-BD70-5BF24BFD7936}"/>
                    </a:ext>
                  </a:extLst>
                </p:cNvPr>
                <p:cNvSpPr>
                  <a:spLocks/>
                </p:cNvSpPr>
                <p:nvPr/>
              </p:nvSpPr>
              <p:spPr bwMode="auto">
                <a:xfrm>
                  <a:off x="4111625" y="3665538"/>
                  <a:ext cx="700088" cy="444500"/>
                </a:xfrm>
                <a:custGeom>
                  <a:avLst/>
                  <a:gdLst>
                    <a:gd name="T0" fmla="*/ 0 w 55"/>
                    <a:gd name="T1" fmla="*/ 34 h 34"/>
                    <a:gd name="T2" fmla="*/ 45 w 55"/>
                    <a:gd name="T3" fmla="*/ 34 h 34"/>
                    <a:gd name="T4" fmla="*/ 55 w 55"/>
                    <a:gd name="T5" fmla="*/ 0 h 34"/>
                    <a:gd name="T6" fmla="*/ 11 w 55"/>
                    <a:gd name="T7" fmla="*/ 0 h 34"/>
                    <a:gd name="T8" fmla="*/ 0 w 55"/>
                    <a:gd name="T9" fmla="*/ 34 h 34"/>
                  </a:gdLst>
                  <a:ahLst/>
                  <a:cxnLst>
                    <a:cxn ang="0">
                      <a:pos x="T0" y="T1"/>
                    </a:cxn>
                    <a:cxn ang="0">
                      <a:pos x="T2" y="T3"/>
                    </a:cxn>
                    <a:cxn ang="0">
                      <a:pos x="T4" y="T5"/>
                    </a:cxn>
                    <a:cxn ang="0">
                      <a:pos x="T6" y="T7"/>
                    </a:cxn>
                    <a:cxn ang="0">
                      <a:pos x="T8" y="T9"/>
                    </a:cxn>
                  </a:cxnLst>
                  <a:rect l="0" t="0" r="r" b="b"/>
                  <a:pathLst>
                    <a:path w="55" h="34">
                      <a:moveTo>
                        <a:pt x="0" y="34"/>
                      </a:moveTo>
                      <a:lnTo>
                        <a:pt x="45" y="34"/>
                      </a:lnTo>
                      <a:lnTo>
                        <a:pt x="55" y="0"/>
                      </a:lnTo>
                      <a:lnTo>
                        <a:pt x="11" y="0"/>
                      </a:lnTo>
                      <a:lnTo>
                        <a:pt x="0" y="34"/>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2" name="Freeform 6">
                  <a:extLst>
                    <a:ext uri="{FF2B5EF4-FFF2-40B4-BE49-F238E27FC236}">
                      <a16:creationId xmlns:a16="http://schemas.microsoft.com/office/drawing/2014/main" id="{31ABC5A7-AF1B-4608-8236-D9E5199E3429}"/>
                    </a:ext>
                  </a:extLst>
                </p:cNvPr>
                <p:cNvSpPr>
                  <a:spLocks/>
                </p:cNvSpPr>
                <p:nvPr/>
              </p:nvSpPr>
              <p:spPr bwMode="auto">
                <a:xfrm>
                  <a:off x="4302125" y="3665538"/>
                  <a:ext cx="509588" cy="444500"/>
                </a:xfrm>
                <a:custGeom>
                  <a:avLst/>
                  <a:gdLst>
                    <a:gd name="T0" fmla="*/ 0 w 40"/>
                    <a:gd name="T1" fmla="*/ 27 h 34"/>
                    <a:gd name="T2" fmla="*/ 30 w 40"/>
                    <a:gd name="T3" fmla="*/ 34 h 34"/>
                    <a:gd name="T4" fmla="*/ 40 w 40"/>
                    <a:gd name="T5" fmla="*/ 0 h 34"/>
                    <a:gd name="T6" fmla="*/ 9 w 40"/>
                    <a:gd name="T7" fmla="*/ 0 h 34"/>
                    <a:gd name="T8" fmla="*/ 0 w 40"/>
                    <a:gd name="T9" fmla="*/ 27 h 34"/>
                  </a:gdLst>
                  <a:ahLst/>
                  <a:cxnLst>
                    <a:cxn ang="0">
                      <a:pos x="T0" y="T1"/>
                    </a:cxn>
                    <a:cxn ang="0">
                      <a:pos x="T2" y="T3"/>
                    </a:cxn>
                    <a:cxn ang="0">
                      <a:pos x="T4" y="T5"/>
                    </a:cxn>
                    <a:cxn ang="0">
                      <a:pos x="T6" y="T7"/>
                    </a:cxn>
                    <a:cxn ang="0">
                      <a:pos x="T8" y="T9"/>
                    </a:cxn>
                  </a:cxnLst>
                  <a:rect l="0" t="0" r="r" b="b"/>
                  <a:pathLst>
                    <a:path w="40" h="34">
                      <a:moveTo>
                        <a:pt x="0" y="27"/>
                      </a:moveTo>
                      <a:lnTo>
                        <a:pt x="30" y="34"/>
                      </a:lnTo>
                      <a:lnTo>
                        <a:pt x="40" y="0"/>
                      </a:lnTo>
                      <a:lnTo>
                        <a:pt x="9" y="0"/>
                      </a:lnTo>
                      <a:lnTo>
                        <a:pt x="0" y="27"/>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3" name="Freeform 7">
                  <a:extLst>
                    <a:ext uri="{FF2B5EF4-FFF2-40B4-BE49-F238E27FC236}">
                      <a16:creationId xmlns:a16="http://schemas.microsoft.com/office/drawing/2014/main" id="{F01C29D2-B386-46D0-B492-2F5A6BDA6AA3}"/>
                    </a:ext>
                  </a:extLst>
                </p:cNvPr>
                <p:cNvSpPr>
                  <a:spLocks/>
                </p:cNvSpPr>
                <p:nvPr/>
              </p:nvSpPr>
              <p:spPr bwMode="auto">
                <a:xfrm>
                  <a:off x="6616700" y="3652838"/>
                  <a:ext cx="788988" cy="430213"/>
                </a:xfrm>
                <a:custGeom>
                  <a:avLst/>
                  <a:gdLst>
                    <a:gd name="T0" fmla="*/ 7 w 62"/>
                    <a:gd name="T1" fmla="*/ 33 h 33"/>
                    <a:gd name="T2" fmla="*/ 51 w 62"/>
                    <a:gd name="T3" fmla="*/ 33 h 33"/>
                    <a:gd name="T4" fmla="*/ 62 w 62"/>
                    <a:gd name="T5" fmla="*/ 0 h 33"/>
                    <a:gd name="T6" fmla="*/ 0 w 62"/>
                    <a:gd name="T7" fmla="*/ 0 h 33"/>
                    <a:gd name="T8" fmla="*/ 7 w 62"/>
                    <a:gd name="T9" fmla="*/ 33 h 33"/>
                  </a:gdLst>
                  <a:ahLst/>
                  <a:cxnLst>
                    <a:cxn ang="0">
                      <a:pos x="T0" y="T1"/>
                    </a:cxn>
                    <a:cxn ang="0">
                      <a:pos x="T2" y="T3"/>
                    </a:cxn>
                    <a:cxn ang="0">
                      <a:pos x="T4" y="T5"/>
                    </a:cxn>
                    <a:cxn ang="0">
                      <a:pos x="T6" y="T7"/>
                    </a:cxn>
                    <a:cxn ang="0">
                      <a:pos x="T8" y="T9"/>
                    </a:cxn>
                  </a:cxnLst>
                  <a:rect l="0" t="0" r="r" b="b"/>
                  <a:pathLst>
                    <a:path w="62" h="33">
                      <a:moveTo>
                        <a:pt x="7" y="33"/>
                      </a:moveTo>
                      <a:lnTo>
                        <a:pt x="51" y="33"/>
                      </a:lnTo>
                      <a:lnTo>
                        <a:pt x="62" y="0"/>
                      </a:lnTo>
                      <a:lnTo>
                        <a:pt x="0" y="0"/>
                      </a:lnTo>
                      <a:lnTo>
                        <a:pt x="7" y="33"/>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4" name="Freeform 8">
                  <a:extLst>
                    <a:ext uri="{FF2B5EF4-FFF2-40B4-BE49-F238E27FC236}">
                      <a16:creationId xmlns:a16="http://schemas.microsoft.com/office/drawing/2014/main" id="{49530373-6B4A-4713-8E7E-EC43D9F2B276}"/>
                    </a:ext>
                  </a:extLst>
                </p:cNvPr>
                <p:cNvSpPr>
                  <a:spLocks/>
                </p:cNvSpPr>
                <p:nvPr/>
              </p:nvSpPr>
              <p:spPr bwMode="auto">
                <a:xfrm>
                  <a:off x="6616700" y="3652838"/>
                  <a:ext cx="571500" cy="430213"/>
                </a:xfrm>
                <a:custGeom>
                  <a:avLst/>
                  <a:gdLst>
                    <a:gd name="T0" fmla="*/ 45 w 45"/>
                    <a:gd name="T1" fmla="*/ 28 h 33"/>
                    <a:gd name="T2" fmla="*/ 7 w 45"/>
                    <a:gd name="T3" fmla="*/ 33 h 33"/>
                    <a:gd name="T4" fmla="*/ 0 w 45"/>
                    <a:gd name="T5" fmla="*/ 0 h 33"/>
                    <a:gd name="T6" fmla="*/ 45 w 45"/>
                    <a:gd name="T7" fmla="*/ 28 h 33"/>
                  </a:gdLst>
                  <a:ahLst/>
                  <a:cxnLst>
                    <a:cxn ang="0">
                      <a:pos x="T0" y="T1"/>
                    </a:cxn>
                    <a:cxn ang="0">
                      <a:pos x="T2" y="T3"/>
                    </a:cxn>
                    <a:cxn ang="0">
                      <a:pos x="T4" y="T5"/>
                    </a:cxn>
                    <a:cxn ang="0">
                      <a:pos x="T6" y="T7"/>
                    </a:cxn>
                  </a:cxnLst>
                  <a:rect l="0" t="0" r="r" b="b"/>
                  <a:pathLst>
                    <a:path w="45" h="33">
                      <a:moveTo>
                        <a:pt x="45" y="28"/>
                      </a:moveTo>
                      <a:lnTo>
                        <a:pt x="7" y="33"/>
                      </a:lnTo>
                      <a:lnTo>
                        <a:pt x="0" y="0"/>
                      </a:lnTo>
                      <a:lnTo>
                        <a:pt x="45" y="28"/>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5" name="Freeform 9">
                  <a:extLst>
                    <a:ext uri="{FF2B5EF4-FFF2-40B4-BE49-F238E27FC236}">
                      <a16:creationId xmlns:a16="http://schemas.microsoft.com/office/drawing/2014/main" id="{54442CEA-6765-451C-BDDD-B03FC3CB129B}"/>
                    </a:ext>
                  </a:extLst>
                </p:cNvPr>
                <p:cNvSpPr>
                  <a:spLocks/>
                </p:cNvSpPr>
                <p:nvPr/>
              </p:nvSpPr>
              <p:spPr bwMode="auto">
                <a:xfrm>
                  <a:off x="4302125" y="3587750"/>
                  <a:ext cx="3014663" cy="430213"/>
                </a:xfrm>
                <a:custGeom>
                  <a:avLst/>
                  <a:gdLst>
                    <a:gd name="T0" fmla="*/ 0 w 237"/>
                    <a:gd name="T1" fmla="*/ 33 h 33"/>
                    <a:gd name="T2" fmla="*/ 227 w 237"/>
                    <a:gd name="T3" fmla="*/ 33 h 33"/>
                    <a:gd name="T4" fmla="*/ 237 w 237"/>
                    <a:gd name="T5" fmla="*/ 0 h 33"/>
                    <a:gd name="T6" fmla="*/ 11 w 237"/>
                    <a:gd name="T7" fmla="*/ 0 h 33"/>
                    <a:gd name="T8" fmla="*/ 0 w 237"/>
                    <a:gd name="T9" fmla="*/ 33 h 33"/>
                  </a:gdLst>
                  <a:ahLst/>
                  <a:cxnLst>
                    <a:cxn ang="0">
                      <a:pos x="T0" y="T1"/>
                    </a:cxn>
                    <a:cxn ang="0">
                      <a:pos x="T2" y="T3"/>
                    </a:cxn>
                    <a:cxn ang="0">
                      <a:pos x="T4" y="T5"/>
                    </a:cxn>
                    <a:cxn ang="0">
                      <a:pos x="T6" y="T7"/>
                    </a:cxn>
                    <a:cxn ang="0">
                      <a:pos x="T8" y="T9"/>
                    </a:cxn>
                  </a:cxnLst>
                  <a:rect l="0" t="0" r="r" b="b"/>
                  <a:pathLst>
                    <a:path w="237" h="33">
                      <a:moveTo>
                        <a:pt x="0" y="33"/>
                      </a:moveTo>
                      <a:lnTo>
                        <a:pt x="227" y="33"/>
                      </a:lnTo>
                      <a:lnTo>
                        <a:pt x="237" y="0"/>
                      </a:lnTo>
                      <a:lnTo>
                        <a:pt x="11" y="0"/>
                      </a:lnTo>
                      <a:lnTo>
                        <a:pt x="0" y="33"/>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grpSp>
          <p:sp>
            <p:nvSpPr>
              <p:cNvPr id="30" name="矩形 29">
                <a:extLst>
                  <a:ext uri="{FF2B5EF4-FFF2-40B4-BE49-F238E27FC236}">
                    <a16:creationId xmlns:a16="http://schemas.microsoft.com/office/drawing/2014/main" id="{8A41639A-9780-47CF-9EAB-67895A7A7D07}"/>
                  </a:ext>
                </a:extLst>
              </p:cNvPr>
              <p:cNvSpPr/>
              <p:nvPr/>
            </p:nvSpPr>
            <p:spPr>
              <a:xfrm>
                <a:off x="5618551" y="1457449"/>
                <a:ext cx="1038989" cy="364013"/>
              </a:xfrm>
              <a:prstGeom prst="rect">
                <a:avLst/>
              </a:prstGeom>
            </p:spPr>
            <p:txBody>
              <a:bodyPr wrap="none">
                <a:spAutoFit/>
              </a:bodyPr>
              <a:lstStyle/>
              <a:p>
                <a:pPr lvl="0" algn="ctr" fontAlgn="auto">
                  <a:spcBef>
                    <a:spcPts val="0"/>
                  </a:spcBef>
                  <a:spcAft>
                    <a:spcPts val="0"/>
                  </a:spcAft>
                </a:pPr>
                <a:r>
                  <a:rPr lang="zh-CN" altLang="en-US" sz="2400" kern="0">
                    <a:solidFill>
                      <a:prstClr val="white"/>
                    </a:solidFill>
                    <a:latin typeface="+mj-ea"/>
                    <a:ea typeface="+mj-ea"/>
                    <a:cs typeface="+mn-ea"/>
                    <a:sym typeface="思源黑体 CN Regular" panose="020B0500000000000000" pitchFamily="34" charset="-122"/>
                  </a:rPr>
                  <a:t>人格权编</a:t>
                </a:r>
                <a:endParaRPr kumimoji="0" lang="zh-CN" altLang="en-US" sz="2400" b="0" i="0" u="none" strike="noStrike" kern="0" cap="none" spc="0" normalizeH="0" baseline="0" noProof="0" dirty="0" smtClean="0">
                  <a:ln>
                    <a:noFill/>
                  </a:ln>
                  <a:solidFill>
                    <a:prstClr val="white"/>
                  </a:solidFill>
                  <a:effectLst/>
                  <a:uLnTx/>
                  <a:uFillTx/>
                  <a:latin typeface="+mj-ea"/>
                  <a:ea typeface="+mj-ea"/>
                  <a:cs typeface="+mn-ea"/>
                  <a:sym typeface="思源黑体 CN Regular" panose="020B0500000000000000" pitchFamily="34" charset="-122"/>
                </a:endParaRPr>
              </a:p>
            </p:txBody>
          </p:sp>
        </p:grpSp>
        <p:sp>
          <p:nvSpPr>
            <p:cNvPr id="36" name="文本框 58">
              <a:extLst>
                <a:ext uri="{FF2B5EF4-FFF2-40B4-BE49-F238E27FC236}">
                  <a16:creationId xmlns:a16="http://schemas.microsoft.com/office/drawing/2014/main" id="{FCC51687-9C0A-4C9F-8067-799D9E28BDE2}"/>
                </a:ext>
              </a:extLst>
            </p:cNvPr>
            <p:cNvSpPr txBox="1"/>
            <p:nvPr/>
          </p:nvSpPr>
          <p:spPr>
            <a:xfrm>
              <a:off x="2039816" y="4589682"/>
              <a:ext cx="9701560" cy="1569660"/>
            </a:xfrm>
            <a:prstGeom prst="rect">
              <a:avLst/>
            </a:prstGeom>
            <a:noFill/>
          </p:spPr>
          <p:txBody>
            <a:bodyPr wrap="square" rtlCol="0">
              <a:spAutoFit/>
            </a:bodyPr>
            <a:lstStyle>
              <a:defPPr>
                <a:defRPr lang="zh-CN"/>
              </a:defPPr>
              <a:lvl1pPr algn="ctr" fontAlgn="auto">
                <a:lnSpc>
                  <a:spcPct val="130000"/>
                </a:lnSpc>
                <a:spcBef>
                  <a:spcPts val="0"/>
                </a:spcBef>
                <a:spcAft>
                  <a:spcPts val="0"/>
                </a:spcAft>
                <a:defRPr sz="1600">
                  <a:latin typeface="微软雅黑" panose="020B0503020204020204" pitchFamily="34" charset="-122"/>
                  <a:ea typeface="微软雅黑" panose="020B0503020204020204" pitchFamily="34" charset="-122"/>
                </a:defRPr>
              </a:lvl1pPr>
            </a:lstStyle>
            <a:p>
              <a:pPr algn="l">
                <a:lnSpc>
                  <a:spcPct val="120000"/>
                </a:lnSpc>
              </a:pPr>
              <a:r>
                <a:rPr lang="zh-CN" altLang="en-US" sz="2000" b="1" smtClean="0">
                  <a:solidFill>
                    <a:prstClr val="black"/>
                  </a:solidFill>
                  <a:latin typeface="+mj-ea"/>
                  <a:ea typeface="+mj-ea"/>
                  <a:sym typeface="思源黑体 CN Regular" panose="020B0500000000000000" pitchFamily="34" charset="-122"/>
                </a:rPr>
                <a:t>  人</a:t>
              </a:r>
              <a:r>
                <a:rPr lang="zh-CN" altLang="en-US" sz="2000" b="1">
                  <a:solidFill>
                    <a:prstClr val="black"/>
                  </a:solidFill>
                  <a:latin typeface="+mj-ea"/>
                  <a:ea typeface="+mj-ea"/>
                  <a:sym typeface="思源黑体 CN Regular" panose="020B0500000000000000" pitchFamily="34" charset="-122"/>
                </a:rPr>
                <a:t>格权是民事主体对其特定的</a:t>
              </a:r>
              <a:r>
                <a:rPr lang="zh-CN" altLang="en-US" sz="2000" b="1">
                  <a:solidFill>
                    <a:srgbClr val="C00000"/>
                  </a:solidFill>
                  <a:latin typeface="+mj-ea"/>
                  <a:ea typeface="+mj-ea"/>
                  <a:sym typeface="思源黑体 CN Regular" panose="020B0500000000000000" pitchFamily="34" charset="-122"/>
                </a:rPr>
                <a:t>人格利益享有的权利</a:t>
              </a:r>
              <a:r>
                <a:rPr lang="zh-CN" altLang="en-US" sz="2000" b="1">
                  <a:solidFill>
                    <a:prstClr val="black"/>
                  </a:solidFill>
                  <a:latin typeface="+mj-ea"/>
                  <a:ea typeface="+mj-ea"/>
                  <a:sym typeface="思源黑体 CN Regular" panose="020B0500000000000000" pitchFamily="34" charset="-122"/>
                </a:rPr>
                <a:t>，关系到每个人的人格尊严，是民事主体最基本的权利。第四编“人格权”在现行有关法律法规和司法解释的基础上，从民事法律规范的角度规定自然人和其他民事主体人格权的内容、边界和保护方式，不涉及公民政治、社会等方面权利</a:t>
              </a:r>
              <a:r>
                <a:rPr lang="zh-CN" altLang="en-US" sz="2000" b="1" smtClean="0">
                  <a:solidFill>
                    <a:prstClr val="black"/>
                  </a:solidFill>
                  <a:latin typeface="+mj-ea"/>
                  <a:ea typeface="+mj-ea"/>
                  <a:sym typeface="思源黑体 CN Regular" panose="020B0500000000000000" pitchFamily="34" charset="-122"/>
                </a:rPr>
                <a:t>。</a:t>
              </a:r>
              <a:endParaRPr lang="zh-CN" altLang="en-US" sz="2000" b="1">
                <a:solidFill>
                  <a:prstClr val="black"/>
                </a:solidFill>
                <a:latin typeface="+mj-ea"/>
                <a:ea typeface="+mj-ea"/>
                <a:sym typeface="思源黑体 CN Regular" panose="020B0500000000000000" pitchFamily="34" charset="-122"/>
              </a:endParaRPr>
            </a:p>
          </p:txBody>
        </p:sp>
        <p:grpSp>
          <p:nvGrpSpPr>
            <p:cNvPr id="37" name="组合 36">
              <a:extLst>
                <a:ext uri="{FF2B5EF4-FFF2-40B4-BE49-F238E27FC236}">
                  <a16:creationId xmlns:a16="http://schemas.microsoft.com/office/drawing/2014/main" id="{D0C55919-F7CE-401F-92FE-3449F23E4017}"/>
                </a:ext>
              </a:extLst>
            </p:cNvPr>
            <p:cNvGrpSpPr/>
            <p:nvPr/>
          </p:nvGrpSpPr>
          <p:grpSpPr>
            <a:xfrm>
              <a:off x="3044738" y="2842780"/>
              <a:ext cx="1425825" cy="1463507"/>
              <a:chOff x="5278438" y="3037335"/>
              <a:chExt cx="1654175" cy="1655763"/>
            </a:xfrm>
          </p:grpSpPr>
          <p:sp>
            <p:nvSpPr>
              <p:cNvPr id="38" name="Oval 17">
                <a:extLst>
                  <a:ext uri="{FF2B5EF4-FFF2-40B4-BE49-F238E27FC236}">
                    <a16:creationId xmlns:a16="http://schemas.microsoft.com/office/drawing/2014/main" id="{D1E1B4EE-F33D-4C83-831C-54E2C4F5CB4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39" name="Oval 18">
                <a:extLst>
                  <a:ext uri="{FF2B5EF4-FFF2-40B4-BE49-F238E27FC236}">
                    <a16:creationId xmlns:a16="http://schemas.microsoft.com/office/drawing/2014/main" id="{821E3786-1591-477B-950D-8450FFEE0CA1}"/>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0" name="矩形 39">
                <a:extLst>
                  <a:ext uri="{FF2B5EF4-FFF2-40B4-BE49-F238E27FC236}">
                    <a16:creationId xmlns:a16="http://schemas.microsoft.com/office/drawing/2014/main" id="{5C43407C-A333-4C3F-B6E9-4894567F441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300" normalizeH="0" baseline="0" noProof="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6</a:t>
                </a:r>
                <a:r>
                  <a:rPr kumimoji="0" lang="zh-CN" altLang="en-US" sz="2400" b="0" i="0" u="none" strike="noStrike" kern="0" cap="none" spc="0" normalizeH="0" baseline="0" noProof="0" smtClean="0">
                    <a:ln>
                      <a:noFill/>
                    </a:ln>
                    <a:solidFill>
                      <a:prstClr val="white"/>
                    </a:solidFill>
                    <a:effectLst/>
                    <a:uLnTx/>
                    <a:uFillTx/>
                    <a:latin typeface="+mj-ea"/>
                    <a:ea typeface="+mj-ea"/>
                    <a:sym typeface="思源黑体 CN Regular" panose="020B0500000000000000" pitchFamily="34" charset="-122"/>
                  </a:rPr>
                  <a:t>章</a:t>
                </a:r>
                <a:endParaRPr kumimoji="0" lang="zh-CN" altLang="en-US" sz="24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endParaRPr>
              </a:p>
            </p:txBody>
          </p:sp>
        </p:grpSp>
        <p:grpSp>
          <p:nvGrpSpPr>
            <p:cNvPr id="41" name="组合 40">
              <a:extLst>
                <a:ext uri="{FF2B5EF4-FFF2-40B4-BE49-F238E27FC236}">
                  <a16:creationId xmlns:a16="http://schemas.microsoft.com/office/drawing/2014/main" id="{E6CBEC47-8802-4BFA-880A-6E2CE9374C52}"/>
                </a:ext>
              </a:extLst>
            </p:cNvPr>
            <p:cNvGrpSpPr/>
            <p:nvPr/>
          </p:nvGrpSpPr>
          <p:grpSpPr>
            <a:xfrm>
              <a:off x="7824119" y="2739130"/>
              <a:ext cx="1418777" cy="1440980"/>
              <a:chOff x="5278438" y="3037335"/>
              <a:chExt cx="1654175" cy="1655763"/>
            </a:xfrm>
          </p:grpSpPr>
          <p:sp>
            <p:nvSpPr>
              <p:cNvPr id="42" name="Oval 17">
                <a:extLst>
                  <a:ext uri="{FF2B5EF4-FFF2-40B4-BE49-F238E27FC236}">
                    <a16:creationId xmlns:a16="http://schemas.microsoft.com/office/drawing/2014/main" id="{A60E296D-835F-4A67-A8F4-8837B8F469A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3" name="Oval 18">
                <a:extLst>
                  <a:ext uri="{FF2B5EF4-FFF2-40B4-BE49-F238E27FC236}">
                    <a16:creationId xmlns:a16="http://schemas.microsoft.com/office/drawing/2014/main" id="{02EA4515-9615-4FE3-9A9A-1087FF518D9F}"/>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4" name="矩形 43">
                <a:extLst>
                  <a:ext uri="{FF2B5EF4-FFF2-40B4-BE49-F238E27FC236}">
                    <a16:creationId xmlns:a16="http://schemas.microsoft.com/office/drawing/2014/main" id="{48FE3F01-D02C-4864-A0E4-1946E2A056F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0" normalizeH="0" baseline="0" noProof="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51</a:t>
                </a:r>
                <a:r>
                  <a:rPr kumimoji="0" lang="zh-CN" altLang="en-US" sz="2400" b="0" i="0" u="none" strike="noStrike" kern="0" cap="none" spc="0" normalizeH="0" baseline="0" noProof="0" smtClean="0">
                    <a:ln>
                      <a:noFill/>
                    </a:ln>
                    <a:solidFill>
                      <a:prstClr val="white"/>
                    </a:solidFill>
                    <a:effectLst/>
                    <a:uLnTx/>
                    <a:uFillTx/>
                    <a:latin typeface="+mj-ea"/>
                    <a:ea typeface="+mj-ea"/>
                    <a:sym typeface="思源黑体 CN Regular" panose="020B0500000000000000" pitchFamily="34" charset="-122"/>
                  </a:rPr>
                  <a:t>条</a:t>
                </a:r>
                <a:endParaRPr kumimoji="0" lang="zh-CN" altLang="en-US" sz="32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endParaRPr>
              </a:p>
            </p:txBody>
          </p:sp>
        </p:grpSp>
      </p:grpSp>
      <p:sp>
        <p:nvSpPr>
          <p:cNvPr id="23" name="页脚占位符 92"/>
          <p:cNvSpPr>
            <a:spLocks noGrp="1"/>
          </p:cNvSpPr>
          <p:nvPr>
            <p:ph type="ftr" sz="quarter" idx="11"/>
          </p:nvPr>
        </p:nvSpPr>
        <p:spPr>
          <a:xfrm>
            <a:off x="10126438" y="6355891"/>
            <a:ext cx="2030270" cy="314185"/>
          </a:xfrm>
        </p:spPr>
        <p:txBody>
          <a:body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4201773653"/>
      </p:ext>
    </p:extLst>
  </p:cSld>
  <p:clrMapOvr>
    <a:masterClrMapping/>
  </p:clrMapOvr>
  <p:transition spd="med">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407605" y="2780955"/>
            <a:ext cx="3339910" cy="2592065"/>
            <a:chOff x="623620" y="2348925"/>
            <a:chExt cx="3339910" cy="2592065"/>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868884" y="4417770"/>
              <a:ext cx="2770966" cy="523220"/>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800" smtClean="0">
                  <a:solidFill>
                    <a:srgbClr val="C00000"/>
                  </a:solidFill>
                  <a:latin typeface="黑体"/>
                  <a:ea typeface="黑体"/>
                  <a:sym typeface="思源黑体 CN Regular" panose="020B0500000000000000" pitchFamily="34" charset="-122"/>
                </a:rPr>
                <a:t>一般规定</a:t>
              </a:r>
              <a:endParaRPr lang="zh-CN" altLang="en-US" sz="2800">
                <a:solidFill>
                  <a:srgbClr val="C00000"/>
                </a:solidFill>
                <a:latin typeface="黑体"/>
                <a:ea typeface="黑体"/>
                <a:sym typeface="思源黑体 CN Regular" panose="020B0500000000000000" pitchFamily="34" charset="-122"/>
              </a:endParaRPr>
            </a:p>
          </p:txBody>
        </p:sp>
      </p:grpSp>
      <p:sp>
        <p:nvSpPr>
          <p:cNvPr id="12" name="矩形 11"/>
          <p:cNvSpPr/>
          <p:nvPr/>
        </p:nvSpPr>
        <p:spPr>
          <a:xfrm>
            <a:off x="191590" y="692810"/>
            <a:ext cx="2398064"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第四编  人格权编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15" name="矩形 14">
            <a:extLst>
              <a:ext uri="{FF2B5EF4-FFF2-40B4-BE49-F238E27FC236}">
                <a16:creationId xmlns:a16="http://schemas.microsoft.com/office/drawing/2014/main" id="{B5F43DA5-5C53-42BC-B6CC-33C39BD2BD6F}"/>
              </a:ext>
            </a:extLst>
          </p:cNvPr>
          <p:cNvSpPr/>
          <p:nvPr/>
        </p:nvSpPr>
        <p:spPr>
          <a:xfrm>
            <a:off x="4151865" y="2033196"/>
            <a:ext cx="5766518" cy="412036"/>
          </a:xfrm>
          <a:prstGeom prst="rect">
            <a:avLst/>
          </a:prstGeom>
          <a:noFill/>
        </p:spPr>
        <p:txBody>
          <a:bodyPr wrap="square" lIns="0" tIns="0" rIns="0" bIns="0">
            <a:spAutoFit/>
          </a:bodyPr>
          <a:lstStyle/>
          <a:p>
            <a:pPr fontAlgn="auto">
              <a:lnSpc>
                <a:spcPct val="130000"/>
              </a:lnSpc>
              <a:spcBef>
                <a:spcPts val="600"/>
              </a:spcBef>
              <a:spcAft>
                <a:spcPts val="0"/>
              </a:spcAft>
            </a:pPr>
            <a:r>
              <a:rPr lang="zh-CN" altLang="en-US" sz="24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第四编第一章规定了</a:t>
            </a:r>
            <a:r>
              <a:rPr lang="zh-CN" altLang="en-US" sz="2400" b="1" kern="0" dirty="0">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人格权的一般性规</a:t>
            </a:r>
            <a:r>
              <a:rPr lang="zh-CN" altLang="en-US" sz="2400" b="1" kern="0">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则</a:t>
            </a:r>
            <a:r>
              <a:rPr lang="zh-CN" altLang="en-US" sz="2400" b="1" kern="0" smtClean="0">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400" b="1" kern="0" dirty="0">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
        <p:nvSpPr>
          <p:cNvPr id="3" name="矩形 2"/>
          <p:cNvSpPr/>
          <p:nvPr/>
        </p:nvSpPr>
        <p:spPr>
          <a:xfrm>
            <a:off x="4234825" y="2841139"/>
            <a:ext cx="6940823" cy="2539157"/>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一是明确</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人格权</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的定义</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（第九百九十条）。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二是规定</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民事主体</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的人格权受法律保护，人格权不得放弃、转让或者继承</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（第九百九十一条、第九百九十二条）。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三是规定了对</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死者</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人格利益的保护</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（第九百九十四条）。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四是明确规定人格权</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受到侵害后的救济方式</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第九百九十五条至第一千条）。</a:t>
            </a:r>
            <a:endParaRPr lang="zh-CN" altLang="en-US" sz="2000" b="1" i="1" kern="0"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Tree>
    <p:extLst>
      <p:ext uri="{BB962C8B-B14F-4D97-AF65-F5344CB8AC3E}">
        <p14:creationId xmlns:p14="http://schemas.microsoft.com/office/powerpoint/2010/main" val="307495848"/>
      </p:ext>
    </p:extLst>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id="{5ADF4DD2-E5A6-445A-BD60-200B6CA0B862}"/>
              </a:ext>
            </a:extLst>
          </p:cNvPr>
          <p:cNvGrpSpPr/>
          <p:nvPr/>
        </p:nvGrpSpPr>
        <p:grpSpPr>
          <a:xfrm>
            <a:off x="0" y="0"/>
            <a:ext cx="12192000" cy="6858000"/>
            <a:chOff x="-1" y="0"/>
            <a:chExt cx="12192001" cy="6858000"/>
          </a:xfrm>
        </p:grpSpPr>
        <p:pic>
          <p:nvPicPr>
            <p:cNvPr id="12" name="图片 11">
              <a:extLst>
                <a:ext uri="{FF2B5EF4-FFF2-40B4-BE49-F238E27FC236}">
                  <a16:creationId xmlns:a16="http://schemas.microsoft.com/office/drawing/2014/main" id="{97C419A8-0D32-4D3B-92B9-AE9B8D79E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4425918" cy="1288951"/>
            </a:xfrm>
            <a:prstGeom prst="rect">
              <a:avLst/>
            </a:prstGeom>
          </p:spPr>
        </p:pic>
        <p:grpSp>
          <p:nvGrpSpPr>
            <p:cNvPr id="16" name="组合 15">
              <a:extLst>
                <a:ext uri="{FF2B5EF4-FFF2-40B4-BE49-F238E27FC236}">
                  <a16:creationId xmlns:a16="http://schemas.microsoft.com/office/drawing/2014/main" id="{35A31AE1-7076-4A80-85E6-02CD6C21E9B1}"/>
                </a:ext>
              </a:extLst>
            </p:cNvPr>
            <p:cNvGrpSpPr/>
            <p:nvPr/>
          </p:nvGrpSpPr>
          <p:grpSpPr>
            <a:xfrm>
              <a:off x="-1" y="2676634"/>
              <a:ext cx="12192001" cy="4181366"/>
              <a:chOff x="-1" y="2676634"/>
              <a:chExt cx="12192001" cy="4181366"/>
            </a:xfrm>
          </p:grpSpPr>
          <p:pic>
            <p:nvPicPr>
              <p:cNvPr id="17" name="图片 16">
                <a:extLst>
                  <a:ext uri="{FF2B5EF4-FFF2-40B4-BE49-F238E27FC236}">
                    <a16:creationId xmlns:a16="http://schemas.microsoft.com/office/drawing/2014/main" id="{A76BDB36-DDE1-4705-9F4D-9685E29012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71062" y="4112490"/>
                <a:ext cx="6649877" cy="2491510"/>
              </a:xfrm>
              <a:prstGeom prst="rect">
                <a:avLst/>
              </a:prstGeom>
            </p:spPr>
          </p:pic>
          <p:pic>
            <p:nvPicPr>
              <p:cNvPr id="18" name="图片 17">
                <a:extLst>
                  <a:ext uri="{FF2B5EF4-FFF2-40B4-BE49-F238E27FC236}">
                    <a16:creationId xmlns:a16="http://schemas.microsoft.com/office/drawing/2014/main" id="{74A15AB1-14E8-4DDB-BD91-F21CC9DF8C1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9154"/>
              <a:stretch/>
            </p:blipFill>
            <p:spPr>
              <a:xfrm>
                <a:off x="-1" y="5093545"/>
                <a:ext cx="12192001" cy="1764455"/>
              </a:xfrm>
              <a:prstGeom prst="rect">
                <a:avLst/>
              </a:prstGeom>
            </p:spPr>
          </p:pic>
          <p:pic>
            <p:nvPicPr>
              <p:cNvPr id="19" name="图片 18">
                <a:extLst>
                  <a:ext uri="{FF2B5EF4-FFF2-40B4-BE49-F238E27FC236}">
                    <a16:creationId xmlns:a16="http://schemas.microsoft.com/office/drawing/2014/main" id="{51F5BFA5-24B4-4055-99BA-370FEC7612DF}"/>
                  </a:ext>
                </a:extLst>
              </p:cNvPr>
              <p:cNvPicPr>
                <a:picLocks noChangeAspect="1"/>
              </p:cNvPicPr>
              <p:nvPr/>
            </p:nvPicPr>
            <p:blipFill rotWithShape="1">
              <a:blip r:embed="rId6">
                <a:extLst>
                  <a:ext uri="{28A0092B-C50C-407E-A947-70E740481C1C}">
                    <a14:useLocalDpi xmlns:a14="http://schemas.microsoft.com/office/drawing/2010/main" val="0"/>
                  </a:ext>
                </a:extLst>
              </a:blip>
              <a:srcRect r="7722"/>
              <a:stretch/>
            </p:blipFill>
            <p:spPr>
              <a:xfrm>
                <a:off x="9748676" y="3845592"/>
                <a:ext cx="2443324" cy="3012408"/>
              </a:xfrm>
              <a:prstGeom prst="rect">
                <a:avLst/>
              </a:prstGeom>
            </p:spPr>
          </p:pic>
          <p:pic>
            <p:nvPicPr>
              <p:cNvPr id="20" name="图片 19">
                <a:extLst>
                  <a:ext uri="{FF2B5EF4-FFF2-40B4-BE49-F238E27FC236}">
                    <a16:creationId xmlns:a16="http://schemas.microsoft.com/office/drawing/2014/main" id="{EB08003D-D04B-440C-956B-43D5E94300F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 y="2676634"/>
                <a:ext cx="1973944" cy="4181366"/>
              </a:xfrm>
              <a:prstGeom prst="rect">
                <a:avLst/>
              </a:prstGeom>
            </p:spPr>
          </p:pic>
        </p:grpSp>
      </p:grpSp>
      <p:grpSp>
        <p:nvGrpSpPr>
          <p:cNvPr id="41" name="组合 40">
            <a:extLst>
              <a:ext uri="{FF2B5EF4-FFF2-40B4-BE49-F238E27FC236}">
                <a16:creationId xmlns:a16="http://schemas.microsoft.com/office/drawing/2014/main" id="{0C1AE535-D2AC-4BAE-9514-1FC82A8C637A}"/>
              </a:ext>
            </a:extLst>
          </p:cNvPr>
          <p:cNvGrpSpPr/>
          <p:nvPr/>
        </p:nvGrpSpPr>
        <p:grpSpPr>
          <a:xfrm>
            <a:off x="5087930" y="2828884"/>
            <a:ext cx="2243260" cy="590946"/>
            <a:chOff x="4737100" y="3082071"/>
            <a:chExt cx="2717800" cy="615552"/>
          </a:xfrm>
        </p:grpSpPr>
        <p:sp>
          <p:nvSpPr>
            <p:cNvPr id="42" name="圆角矩形 35">
              <a:extLst>
                <a:ext uri="{FF2B5EF4-FFF2-40B4-BE49-F238E27FC236}">
                  <a16:creationId xmlns:a16="http://schemas.microsoft.com/office/drawing/2014/main" id="{60CBEC3F-4FAA-4E3A-8EBA-B5B17A600370}"/>
                </a:ext>
              </a:extLst>
            </p:cNvPr>
            <p:cNvSpPr/>
            <p:nvPr/>
          </p:nvSpPr>
          <p:spPr>
            <a:xfrm>
              <a:off x="4737100" y="3094623"/>
              <a:ext cx="2717800" cy="454051"/>
            </a:xfrm>
            <a:prstGeom prst="roundRect">
              <a:avLst>
                <a:gd name="adj" fmla="val 50000"/>
              </a:avLst>
            </a:prstGeom>
            <a:solidFill>
              <a:schemeClr val="accent1"/>
            </a:solidFill>
            <a:ln>
              <a:noFill/>
            </a:ln>
            <a:effec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dirty="0">
                <a:solidFill>
                  <a:srgbClr val="C42F0B"/>
                </a:solidFill>
                <a:latin typeface="等线" panose="020F0502020204030204"/>
                <a:ea typeface="等线" panose="02010600030101010101" pitchFamily="2" charset="-122"/>
              </a:endParaRPr>
            </a:p>
          </p:txBody>
        </p:sp>
        <p:sp>
          <p:nvSpPr>
            <p:cNvPr id="44" name="Rectangle 5">
              <a:extLst>
                <a:ext uri="{FF2B5EF4-FFF2-40B4-BE49-F238E27FC236}">
                  <a16:creationId xmlns:a16="http://schemas.microsoft.com/office/drawing/2014/main" id="{52DBCB93-9E9F-4BE4-9C30-985DFF77B7CF}"/>
                </a:ext>
              </a:extLst>
            </p:cNvPr>
            <p:cNvSpPr>
              <a:spLocks noChangeArrowheads="1"/>
            </p:cNvSpPr>
            <p:nvPr/>
          </p:nvSpPr>
          <p:spPr bwMode="auto">
            <a:xfrm>
              <a:off x="5099502" y="3082071"/>
              <a:ext cx="2204023" cy="61555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685800"/>
              <a:r>
                <a:rPr lang="zh-CN" altLang="en-US" sz="2400" b="1" spc="450" dirty="0">
                  <a:ln cmpd="sng">
                    <a:noFill/>
                    <a:prstDash val="solid"/>
                  </a:ln>
                  <a:solidFill>
                    <a:prstClr val="white"/>
                  </a:solidFill>
                  <a:latin typeface="黑体" panose="02010609060101010101" pitchFamily="49" charset="-122"/>
                  <a:ea typeface="黑体" panose="02010609060101010101" pitchFamily="49" charset="-122"/>
                </a:rPr>
                <a:t>第一部分</a:t>
              </a:r>
            </a:p>
          </p:txBody>
        </p:sp>
      </p:grpSp>
      <p:pic>
        <p:nvPicPr>
          <p:cNvPr id="53" name="图片 52">
            <a:extLst>
              <a:ext uri="{FF2B5EF4-FFF2-40B4-BE49-F238E27FC236}">
                <a16:creationId xmlns:a16="http://schemas.microsoft.com/office/drawing/2014/main" id="{91F17DDB-2731-47F4-9F99-696818AEDD5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97001" y="940836"/>
            <a:ext cx="1569237" cy="1630895"/>
          </a:xfrm>
          <a:prstGeom prst="rect">
            <a:avLst/>
          </a:prstGeom>
          <a:effectLst/>
        </p:spPr>
      </p:pic>
      <p:sp>
        <p:nvSpPr>
          <p:cNvPr id="2" name="矩形 1"/>
          <p:cNvSpPr/>
          <p:nvPr/>
        </p:nvSpPr>
        <p:spPr>
          <a:xfrm>
            <a:off x="2984420" y="3646329"/>
            <a:ext cx="6624460" cy="646331"/>
          </a:xfrm>
          <a:prstGeom prst="rect">
            <a:avLst/>
          </a:prstGeom>
        </p:spPr>
        <p:txBody>
          <a:bodyPr wrap="square">
            <a:spAutoFit/>
          </a:bodyPr>
          <a:lstStyle/>
          <a:p>
            <a:pPr algn="ctr" defTabSz="1218565">
              <a:defRPr/>
            </a:pPr>
            <a:r>
              <a:rPr lang="en-US" altLang="zh-CN" sz="36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36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36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36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简介</a:t>
            </a:r>
          </a:p>
        </p:txBody>
      </p:sp>
    </p:spTree>
    <p:extLst>
      <p:ext uri="{BB962C8B-B14F-4D97-AF65-F5344CB8AC3E}">
        <p14:creationId xmlns:p14="http://schemas.microsoft.com/office/powerpoint/2010/main" val="279303893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barn(inVertical)">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407605" y="2780955"/>
            <a:ext cx="3339910" cy="2938634"/>
            <a:chOff x="623620" y="2348925"/>
            <a:chExt cx="3339910" cy="2938634"/>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959722" y="4456562"/>
              <a:ext cx="2770966" cy="830997"/>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生命权、身体权和健康权</a:t>
              </a:r>
            </a:p>
          </p:txBody>
        </p:sp>
      </p:grpSp>
      <p:sp>
        <p:nvSpPr>
          <p:cNvPr id="12" name="矩形 11"/>
          <p:cNvSpPr/>
          <p:nvPr/>
        </p:nvSpPr>
        <p:spPr>
          <a:xfrm>
            <a:off x="191590" y="692810"/>
            <a:ext cx="2398064"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第四编  人格权编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15" name="矩形 14">
            <a:extLst>
              <a:ext uri="{FF2B5EF4-FFF2-40B4-BE49-F238E27FC236}">
                <a16:creationId xmlns:a16="http://schemas.microsoft.com/office/drawing/2014/main" id="{B5F43DA5-5C53-42BC-B6CC-33C39BD2BD6F}"/>
              </a:ext>
            </a:extLst>
          </p:cNvPr>
          <p:cNvSpPr/>
          <p:nvPr/>
        </p:nvSpPr>
        <p:spPr>
          <a:xfrm>
            <a:off x="4079859" y="1885710"/>
            <a:ext cx="7416515" cy="769441"/>
          </a:xfrm>
          <a:prstGeom prst="rect">
            <a:avLst/>
          </a:prstGeom>
          <a:noFill/>
        </p:spPr>
        <p:txBody>
          <a:bodyPr wrap="square" lIns="0" tIns="0" rIns="0" bIns="0">
            <a:spAutoFit/>
          </a:bodyPr>
          <a:lstStyle/>
          <a:p>
            <a:pPr fontAlgn="auto">
              <a:lnSpc>
                <a:spcPts val="3000"/>
              </a:lnSpc>
              <a:spcBef>
                <a:spcPts val="600"/>
              </a:spcBef>
              <a:spcAft>
                <a:spcPts val="0"/>
              </a:spcAft>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  第</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四编第二章规定了生命权、身体权和健康权的具体内容，并对实践中社会比较关注的有关问题作了有针对性的规定：</a:t>
            </a:r>
            <a:endParaRPr lang="zh-CN" altLang="en-US" sz="2000" b="1" kern="0" dirty="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
        <p:nvSpPr>
          <p:cNvPr id="3" name="矩形 2"/>
          <p:cNvSpPr/>
          <p:nvPr/>
        </p:nvSpPr>
        <p:spPr>
          <a:xfrm>
            <a:off x="4320035" y="2733650"/>
            <a:ext cx="6936161" cy="3200876"/>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一是为促进医疗卫生事业的发展，</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鼓励遗体捐献的善行义举</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，吸收行政法规的相关规定，</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确立器官捐献的基本规则</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第一千零六条）。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二是为规范与</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人体基因、人体胚胎等有关的医学和科研</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活动，明确从事此类活动应遵守的规则</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（第一千零九条）。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三</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是在</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总结既有立法和司法实践经验的基础上，规定了</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性骚扰的认定标准</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，以及机关、企业、学校等单位防止和制止性骚扰的义务</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（第一千零一十条）。</a:t>
            </a:r>
          </a:p>
        </p:txBody>
      </p:sp>
    </p:spTree>
    <p:extLst>
      <p:ext uri="{BB962C8B-B14F-4D97-AF65-F5344CB8AC3E}">
        <p14:creationId xmlns:p14="http://schemas.microsoft.com/office/powerpoint/2010/main" val="2662875996"/>
      </p:ext>
    </p:extLst>
  </p:cSld>
  <p:clrMapOvr>
    <a:masterClrMapping/>
  </p:clrMapOvr>
  <p:transition spd="med">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407605" y="2780955"/>
            <a:ext cx="3339910" cy="2949914"/>
            <a:chOff x="623620" y="2348925"/>
            <a:chExt cx="3339910" cy="2949914"/>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415675" y="4467842"/>
              <a:ext cx="2184073" cy="830997"/>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隐私权和个人信息保护</a:t>
              </a:r>
            </a:p>
          </p:txBody>
        </p:sp>
      </p:grpSp>
      <p:sp>
        <p:nvSpPr>
          <p:cNvPr id="12" name="矩形 11"/>
          <p:cNvSpPr/>
          <p:nvPr/>
        </p:nvSpPr>
        <p:spPr>
          <a:xfrm>
            <a:off x="191590" y="692810"/>
            <a:ext cx="2398064"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第四编  人格权编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15" name="矩形 14">
            <a:extLst>
              <a:ext uri="{FF2B5EF4-FFF2-40B4-BE49-F238E27FC236}">
                <a16:creationId xmlns:a16="http://schemas.microsoft.com/office/drawing/2014/main" id="{B5F43DA5-5C53-42BC-B6CC-33C39BD2BD6F}"/>
              </a:ext>
            </a:extLst>
          </p:cNvPr>
          <p:cNvSpPr/>
          <p:nvPr/>
        </p:nvSpPr>
        <p:spPr>
          <a:xfrm>
            <a:off x="3876560" y="1628875"/>
            <a:ext cx="7416515" cy="769441"/>
          </a:xfrm>
          <a:prstGeom prst="rect">
            <a:avLst/>
          </a:prstGeom>
          <a:noFill/>
        </p:spPr>
        <p:txBody>
          <a:bodyPr wrap="square" lIns="0" tIns="0" rIns="0" bIns="0">
            <a:spAutoFit/>
          </a:bodyPr>
          <a:lstStyle/>
          <a:p>
            <a:pPr fontAlgn="auto">
              <a:lnSpc>
                <a:spcPts val="3000"/>
              </a:lnSpc>
              <a:spcBef>
                <a:spcPts val="600"/>
              </a:spcBef>
              <a:spcAft>
                <a:spcPts val="0"/>
              </a:spcAft>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  第四</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编第六章在现行有关法律规定的基础上，进一步强化对隐私权和个人信息的保护，并为下一步制定个人信息保护法留下空间</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
        <p:nvSpPr>
          <p:cNvPr id="3" name="矩形 2"/>
          <p:cNvSpPr/>
          <p:nvPr/>
        </p:nvSpPr>
        <p:spPr>
          <a:xfrm>
            <a:off x="4007855" y="2397824"/>
            <a:ext cx="6936161" cy="3967433"/>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一是规定了</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隐私的定义</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，列明禁止侵害他人</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隐私权</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的具体行为</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（第一千零三十二条、第一千零三十三条）。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二是界定了</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个人信息</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的定义，明确了处理个人信息应遵循的原则和条件</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（第一千零三十四条、第一千零三十五条）。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三是构建</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自然人与信息处理者之间的基本权利义务框架</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，明确处理个人信息不承担责任的特定情形，合理平衡保护个人信息与维护公共利益之间的关系</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（第一千零三十六条至第一千零三十八条）。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四是规定国家机关及其工作人员负有</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保护自然人的隐私和个人信息的义务</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（第一千零三十九条）。</a:t>
            </a:r>
          </a:p>
        </p:txBody>
      </p:sp>
    </p:spTree>
    <p:extLst>
      <p:ext uri="{BB962C8B-B14F-4D97-AF65-F5344CB8AC3E}">
        <p14:creationId xmlns:p14="http://schemas.microsoft.com/office/powerpoint/2010/main" val="1792942361"/>
      </p:ext>
    </p:extLst>
  </p:cSld>
  <p:clrMapOvr>
    <a:masterClrMapping/>
  </p:clrMapOvr>
  <p:transition spd="med">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550" y="790263"/>
            <a:ext cx="4313548"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主要内容</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27" name="矩形 26"/>
          <p:cNvSpPr/>
          <p:nvPr/>
        </p:nvSpPr>
        <p:spPr>
          <a:xfrm>
            <a:off x="4859509" y="1566813"/>
            <a:ext cx="2584009" cy="400110"/>
          </a:xfrm>
          <a:prstGeom prst="rect">
            <a:avLst/>
          </a:prstGeom>
        </p:spPr>
        <p:txBody>
          <a:bodyPr wrap="square">
            <a:spAutoFit/>
          </a:bodyPr>
          <a:lstStyle/>
          <a:p>
            <a:pPr fontAlgn="auto">
              <a:spcBef>
                <a:spcPts val="0"/>
              </a:spcBef>
              <a:spcAft>
                <a:spcPts val="0"/>
              </a:spcAft>
            </a:pP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第五</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编 婚</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姻家庭</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grpSp>
        <p:nvGrpSpPr>
          <p:cNvPr id="45" name="组合 44"/>
          <p:cNvGrpSpPr/>
          <p:nvPr/>
        </p:nvGrpSpPr>
        <p:grpSpPr>
          <a:xfrm>
            <a:off x="1703695" y="2276920"/>
            <a:ext cx="9720675" cy="4166317"/>
            <a:chOff x="1808985" y="2339135"/>
            <a:chExt cx="9720675" cy="4166317"/>
          </a:xfrm>
        </p:grpSpPr>
        <p:grpSp>
          <p:nvGrpSpPr>
            <p:cNvPr id="28" name="组合 27">
              <a:extLst>
                <a:ext uri="{FF2B5EF4-FFF2-40B4-BE49-F238E27FC236}">
                  <a16:creationId xmlns:a16="http://schemas.microsoft.com/office/drawing/2014/main" id="{1426E94E-277B-462C-A49B-B964B116AFEF}"/>
                </a:ext>
              </a:extLst>
            </p:cNvPr>
            <p:cNvGrpSpPr/>
            <p:nvPr/>
          </p:nvGrpSpPr>
          <p:grpSpPr>
            <a:xfrm>
              <a:off x="4267769" y="2339135"/>
              <a:ext cx="3715296" cy="662400"/>
              <a:chOff x="4732734" y="1424349"/>
              <a:chExt cx="2726532" cy="522288"/>
            </a:xfrm>
          </p:grpSpPr>
          <p:grpSp>
            <p:nvGrpSpPr>
              <p:cNvPr id="29" name="组合 28">
                <a:extLst>
                  <a:ext uri="{FF2B5EF4-FFF2-40B4-BE49-F238E27FC236}">
                    <a16:creationId xmlns:a16="http://schemas.microsoft.com/office/drawing/2014/main" id="{8743BF5F-CFB9-4FD1-A008-F330B6764676}"/>
                  </a:ext>
                </a:extLst>
              </p:cNvPr>
              <p:cNvGrpSpPr/>
              <p:nvPr/>
            </p:nvGrpSpPr>
            <p:grpSpPr>
              <a:xfrm>
                <a:off x="4732734" y="1424349"/>
                <a:ext cx="2726532" cy="522288"/>
                <a:chOff x="4111625" y="3587750"/>
                <a:chExt cx="3294063" cy="522288"/>
              </a:xfrm>
            </p:grpSpPr>
            <p:sp>
              <p:nvSpPr>
                <p:cNvPr id="31" name="Freeform 5">
                  <a:extLst>
                    <a:ext uri="{FF2B5EF4-FFF2-40B4-BE49-F238E27FC236}">
                      <a16:creationId xmlns:a16="http://schemas.microsoft.com/office/drawing/2014/main" id="{28BDE2A6-6DC8-4AB6-BD70-5BF24BFD7936}"/>
                    </a:ext>
                  </a:extLst>
                </p:cNvPr>
                <p:cNvSpPr>
                  <a:spLocks/>
                </p:cNvSpPr>
                <p:nvPr/>
              </p:nvSpPr>
              <p:spPr bwMode="auto">
                <a:xfrm>
                  <a:off x="4111625" y="3665538"/>
                  <a:ext cx="700088" cy="444500"/>
                </a:xfrm>
                <a:custGeom>
                  <a:avLst/>
                  <a:gdLst>
                    <a:gd name="T0" fmla="*/ 0 w 55"/>
                    <a:gd name="T1" fmla="*/ 34 h 34"/>
                    <a:gd name="T2" fmla="*/ 45 w 55"/>
                    <a:gd name="T3" fmla="*/ 34 h 34"/>
                    <a:gd name="T4" fmla="*/ 55 w 55"/>
                    <a:gd name="T5" fmla="*/ 0 h 34"/>
                    <a:gd name="T6" fmla="*/ 11 w 55"/>
                    <a:gd name="T7" fmla="*/ 0 h 34"/>
                    <a:gd name="T8" fmla="*/ 0 w 55"/>
                    <a:gd name="T9" fmla="*/ 34 h 34"/>
                  </a:gdLst>
                  <a:ahLst/>
                  <a:cxnLst>
                    <a:cxn ang="0">
                      <a:pos x="T0" y="T1"/>
                    </a:cxn>
                    <a:cxn ang="0">
                      <a:pos x="T2" y="T3"/>
                    </a:cxn>
                    <a:cxn ang="0">
                      <a:pos x="T4" y="T5"/>
                    </a:cxn>
                    <a:cxn ang="0">
                      <a:pos x="T6" y="T7"/>
                    </a:cxn>
                    <a:cxn ang="0">
                      <a:pos x="T8" y="T9"/>
                    </a:cxn>
                  </a:cxnLst>
                  <a:rect l="0" t="0" r="r" b="b"/>
                  <a:pathLst>
                    <a:path w="55" h="34">
                      <a:moveTo>
                        <a:pt x="0" y="34"/>
                      </a:moveTo>
                      <a:lnTo>
                        <a:pt x="45" y="34"/>
                      </a:lnTo>
                      <a:lnTo>
                        <a:pt x="55" y="0"/>
                      </a:lnTo>
                      <a:lnTo>
                        <a:pt x="11" y="0"/>
                      </a:lnTo>
                      <a:lnTo>
                        <a:pt x="0" y="34"/>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2" name="Freeform 6">
                  <a:extLst>
                    <a:ext uri="{FF2B5EF4-FFF2-40B4-BE49-F238E27FC236}">
                      <a16:creationId xmlns:a16="http://schemas.microsoft.com/office/drawing/2014/main" id="{31ABC5A7-AF1B-4608-8236-D9E5199E3429}"/>
                    </a:ext>
                  </a:extLst>
                </p:cNvPr>
                <p:cNvSpPr>
                  <a:spLocks/>
                </p:cNvSpPr>
                <p:nvPr/>
              </p:nvSpPr>
              <p:spPr bwMode="auto">
                <a:xfrm>
                  <a:off x="4302125" y="3665538"/>
                  <a:ext cx="509588" cy="444500"/>
                </a:xfrm>
                <a:custGeom>
                  <a:avLst/>
                  <a:gdLst>
                    <a:gd name="T0" fmla="*/ 0 w 40"/>
                    <a:gd name="T1" fmla="*/ 27 h 34"/>
                    <a:gd name="T2" fmla="*/ 30 w 40"/>
                    <a:gd name="T3" fmla="*/ 34 h 34"/>
                    <a:gd name="T4" fmla="*/ 40 w 40"/>
                    <a:gd name="T5" fmla="*/ 0 h 34"/>
                    <a:gd name="T6" fmla="*/ 9 w 40"/>
                    <a:gd name="T7" fmla="*/ 0 h 34"/>
                    <a:gd name="T8" fmla="*/ 0 w 40"/>
                    <a:gd name="T9" fmla="*/ 27 h 34"/>
                  </a:gdLst>
                  <a:ahLst/>
                  <a:cxnLst>
                    <a:cxn ang="0">
                      <a:pos x="T0" y="T1"/>
                    </a:cxn>
                    <a:cxn ang="0">
                      <a:pos x="T2" y="T3"/>
                    </a:cxn>
                    <a:cxn ang="0">
                      <a:pos x="T4" y="T5"/>
                    </a:cxn>
                    <a:cxn ang="0">
                      <a:pos x="T6" y="T7"/>
                    </a:cxn>
                    <a:cxn ang="0">
                      <a:pos x="T8" y="T9"/>
                    </a:cxn>
                  </a:cxnLst>
                  <a:rect l="0" t="0" r="r" b="b"/>
                  <a:pathLst>
                    <a:path w="40" h="34">
                      <a:moveTo>
                        <a:pt x="0" y="27"/>
                      </a:moveTo>
                      <a:lnTo>
                        <a:pt x="30" y="34"/>
                      </a:lnTo>
                      <a:lnTo>
                        <a:pt x="40" y="0"/>
                      </a:lnTo>
                      <a:lnTo>
                        <a:pt x="9" y="0"/>
                      </a:lnTo>
                      <a:lnTo>
                        <a:pt x="0" y="27"/>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3" name="Freeform 7">
                  <a:extLst>
                    <a:ext uri="{FF2B5EF4-FFF2-40B4-BE49-F238E27FC236}">
                      <a16:creationId xmlns:a16="http://schemas.microsoft.com/office/drawing/2014/main" id="{F01C29D2-B386-46D0-B492-2F5A6BDA6AA3}"/>
                    </a:ext>
                  </a:extLst>
                </p:cNvPr>
                <p:cNvSpPr>
                  <a:spLocks/>
                </p:cNvSpPr>
                <p:nvPr/>
              </p:nvSpPr>
              <p:spPr bwMode="auto">
                <a:xfrm>
                  <a:off x="6616700" y="3652838"/>
                  <a:ext cx="788988" cy="430213"/>
                </a:xfrm>
                <a:custGeom>
                  <a:avLst/>
                  <a:gdLst>
                    <a:gd name="T0" fmla="*/ 7 w 62"/>
                    <a:gd name="T1" fmla="*/ 33 h 33"/>
                    <a:gd name="T2" fmla="*/ 51 w 62"/>
                    <a:gd name="T3" fmla="*/ 33 h 33"/>
                    <a:gd name="T4" fmla="*/ 62 w 62"/>
                    <a:gd name="T5" fmla="*/ 0 h 33"/>
                    <a:gd name="T6" fmla="*/ 0 w 62"/>
                    <a:gd name="T7" fmla="*/ 0 h 33"/>
                    <a:gd name="T8" fmla="*/ 7 w 62"/>
                    <a:gd name="T9" fmla="*/ 33 h 33"/>
                  </a:gdLst>
                  <a:ahLst/>
                  <a:cxnLst>
                    <a:cxn ang="0">
                      <a:pos x="T0" y="T1"/>
                    </a:cxn>
                    <a:cxn ang="0">
                      <a:pos x="T2" y="T3"/>
                    </a:cxn>
                    <a:cxn ang="0">
                      <a:pos x="T4" y="T5"/>
                    </a:cxn>
                    <a:cxn ang="0">
                      <a:pos x="T6" y="T7"/>
                    </a:cxn>
                    <a:cxn ang="0">
                      <a:pos x="T8" y="T9"/>
                    </a:cxn>
                  </a:cxnLst>
                  <a:rect l="0" t="0" r="r" b="b"/>
                  <a:pathLst>
                    <a:path w="62" h="33">
                      <a:moveTo>
                        <a:pt x="7" y="33"/>
                      </a:moveTo>
                      <a:lnTo>
                        <a:pt x="51" y="33"/>
                      </a:lnTo>
                      <a:lnTo>
                        <a:pt x="62" y="0"/>
                      </a:lnTo>
                      <a:lnTo>
                        <a:pt x="0" y="0"/>
                      </a:lnTo>
                      <a:lnTo>
                        <a:pt x="7" y="33"/>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4" name="Freeform 8">
                  <a:extLst>
                    <a:ext uri="{FF2B5EF4-FFF2-40B4-BE49-F238E27FC236}">
                      <a16:creationId xmlns:a16="http://schemas.microsoft.com/office/drawing/2014/main" id="{49530373-6B4A-4713-8E7E-EC43D9F2B276}"/>
                    </a:ext>
                  </a:extLst>
                </p:cNvPr>
                <p:cNvSpPr>
                  <a:spLocks/>
                </p:cNvSpPr>
                <p:nvPr/>
              </p:nvSpPr>
              <p:spPr bwMode="auto">
                <a:xfrm>
                  <a:off x="6616700" y="3652838"/>
                  <a:ext cx="571500" cy="430213"/>
                </a:xfrm>
                <a:custGeom>
                  <a:avLst/>
                  <a:gdLst>
                    <a:gd name="T0" fmla="*/ 45 w 45"/>
                    <a:gd name="T1" fmla="*/ 28 h 33"/>
                    <a:gd name="T2" fmla="*/ 7 w 45"/>
                    <a:gd name="T3" fmla="*/ 33 h 33"/>
                    <a:gd name="T4" fmla="*/ 0 w 45"/>
                    <a:gd name="T5" fmla="*/ 0 h 33"/>
                    <a:gd name="T6" fmla="*/ 45 w 45"/>
                    <a:gd name="T7" fmla="*/ 28 h 33"/>
                  </a:gdLst>
                  <a:ahLst/>
                  <a:cxnLst>
                    <a:cxn ang="0">
                      <a:pos x="T0" y="T1"/>
                    </a:cxn>
                    <a:cxn ang="0">
                      <a:pos x="T2" y="T3"/>
                    </a:cxn>
                    <a:cxn ang="0">
                      <a:pos x="T4" y="T5"/>
                    </a:cxn>
                    <a:cxn ang="0">
                      <a:pos x="T6" y="T7"/>
                    </a:cxn>
                  </a:cxnLst>
                  <a:rect l="0" t="0" r="r" b="b"/>
                  <a:pathLst>
                    <a:path w="45" h="33">
                      <a:moveTo>
                        <a:pt x="45" y="28"/>
                      </a:moveTo>
                      <a:lnTo>
                        <a:pt x="7" y="33"/>
                      </a:lnTo>
                      <a:lnTo>
                        <a:pt x="0" y="0"/>
                      </a:lnTo>
                      <a:lnTo>
                        <a:pt x="45" y="28"/>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5" name="Freeform 9">
                  <a:extLst>
                    <a:ext uri="{FF2B5EF4-FFF2-40B4-BE49-F238E27FC236}">
                      <a16:creationId xmlns:a16="http://schemas.microsoft.com/office/drawing/2014/main" id="{54442CEA-6765-451C-BDDD-B03FC3CB129B}"/>
                    </a:ext>
                  </a:extLst>
                </p:cNvPr>
                <p:cNvSpPr>
                  <a:spLocks/>
                </p:cNvSpPr>
                <p:nvPr/>
              </p:nvSpPr>
              <p:spPr bwMode="auto">
                <a:xfrm>
                  <a:off x="4302125" y="3587750"/>
                  <a:ext cx="3014663" cy="430213"/>
                </a:xfrm>
                <a:custGeom>
                  <a:avLst/>
                  <a:gdLst>
                    <a:gd name="T0" fmla="*/ 0 w 237"/>
                    <a:gd name="T1" fmla="*/ 33 h 33"/>
                    <a:gd name="T2" fmla="*/ 227 w 237"/>
                    <a:gd name="T3" fmla="*/ 33 h 33"/>
                    <a:gd name="T4" fmla="*/ 237 w 237"/>
                    <a:gd name="T5" fmla="*/ 0 h 33"/>
                    <a:gd name="T6" fmla="*/ 11 w 237"/>
                    <a:gd name="T7" fmla="*/ 0 h 33"/>
                    <a:gd name="T8" fmla="*/ 0 w 237"/>
                    <a:gd name="T9" fmla="*/ 33 h 33"/>
                  </a:gdLst>
                  <a:ahLst/>
                  <a:cxnLst>
                    <a:cxn ang="0">
                      <a:pos x="T0" y="T1"/>
                    </a:cxn>
                    <a:cxn ang="0">
                      <a:pos x="T2" y="T3"/>
                    </a:cxn>
                    <a:cxn ang="0">
                      <a:pos x="T4" y="T5"/>
                    </a:cxn>
                    <a:cxn ang="0">
                      <a:pos x="T6" y="T7"/>
                    </a:cxn>
                    <a:cxn ang="0">
                      <a:pos x="T8" y="T9"/>
                    </a:cxn>
                  </a:cxnLst>
                  <a:rect l="0" t="0" r="r" b="b"/>
                  <a:pathLst>
                    <a:path w="237" h="33">
                      <a:moveTo>
                        <a:pt x="0" y="33"/>
                      </a:moveTo>
                      <a:lnTo>
                        <a:pt x="227" y="33"/>
                      </a:lnTo>
                      <a:lnTo>
                        <a:pt x="237" y="0"/>
                      </a:lnTo>
                      <a:lnTo>
                        <a:pt x="11" y="0"/>
                      </a:lnTo>
                      <a:lnTo>
                        <a:pt x="0" y="33"/>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grpSp>
          <p:sp>
            <p:nvSpPr>
              <p:cNvPr id="30" name="矩形 29">
                <a:extLst>
                  <a:ext uri="{FF2B5EF4-FFF2-40B4-BE49-F238E27FC236}">
                    <a16:creationId xmlns:a16="http://schemas.microsoft.com/office/drawing/2014/main" id="{8A41639A-9780-47CF-9EAB-67895A7A7D07}"/>
                  </a:ext>
                </a:extLst>
              </p:cNvPr>
              <p:cNvSpPr/>
              <p:nvPr/>
            </p:nvSpPr>
            <p:spPr>
              <a:xfrm>
                <a:off x="5505617" y="1457449"/>
                <a:ext cx="1264855" cy="364013"/>
              </a:xfrm>
              <a:prstGeom prst="rect">
                <a:avLst/>
              </a:prstGeom>
            </p:spPr>
            <p:txBody>
              <a:bodyPr wrap="none">
                <a:spAutoFit/>
              </a:bodyPr>
              <a:lstStyle/>
              <a:p>
                <a:pPr lvl="0" algn="ctr" fontAlgn="auto">
                  <a:spcBef>
                    <a:spcPts val="0"/>
                  </a:spcBef>
                  <a:spcAft>
                    <a:spcPts val="0"/>
                  </a:spcAft>
                </a:pPr>
                <a:r>
                  <a:rPr lang="zh-CN" altLang="en-US" sz="2400" kern="0">
                    <a:solidFill>
                      <a:prstClr val="white"/>
                    </a:solidFill>
                    <a:latin typeface="+mj-ea"/>
                    <a:ea typeface="+mj-ea"/>
                    <a:cs typeface="+mn-ea"/>
                    <a:sym typeface="思源黑体 CN Regular" panose="020B0500000000000000" pitchFamily="34" charset="-122"/>
                  </a:rPr>
                  <a:t>婚姻家庭编</a:t>
                </a:r>
              </a:p>
            </p:txBody>
          </p:sp>
        </p:grpSp>
        <p:sp>
          <p:nvSpPr>
            <p:cNvPr id="36" name="文本框 58">
              <a:extLst>
                <a:ext uri="{FF2B5EF4-FFF2-40B4-BE49-F238E27FC236}">
                  <a16:creationId xmlns:a16="http://schemas.microsoft.com/office/drawing/2014/main" id="{FCC51687-9C0A-4C9F-8067-799D9E28BDE2}"/>
                </a:ext>
              </a:extLst>
            </p:cNvPr>
            <p:cNvSpPr txBox="1"/>
            <p:nvPr/>
          </p:nvSpPr>
          <p:spPr>
            <a:xfrm>
              <a:off x="1808985" y="4615511"/>
              <a:ext cx="9720675" cy="1889941"/>
            </a:xfrm>
            <a:prstGeom prst="rect">
              <a:avLst/>
            </a:prstGeom>
            <a:noFill/>
          </p:spPr>
          <p:txBody>
            <a:bodyPr wrap="square" rtlCol="0">
              <a:spAutoFit/>
            </a:bodyPr>
            <a:lstStyle>
              <a:defPPr>
                <a:defRPr lang="zh-CN"/>
              </a:defPPr>
              <a:lvl1pPr algn="ctr" fontAlgn="auto">
                <a:lnSpc>
                  <a:spcPct val="130000"/>
                </a:lnSpc>
                <a:spcBef>
                  <a:spcPts val="0"/>
                </a:spcBef>
                <a:spcAft>
                  <a:spcPts val="0"/>
                </a:spcAft>
                <a:defRPr sz="1600">
                  <a:latin typeface="微软雅黑" panose="020B0503020204020204" pitchFamily="34" charset="-122"/>
                  <a:ea typeface="微软雅黑" panose="020B0503020204020204" pitchFamily="34" charset="-122"/>
                </a:defRPr>
              </a:lvl1pPr>
            </a:lstStyle>
            <a:p>
              <a:pPr algn="l">
                <a:lnSpc>
                  <a:spcPct val="120000"/>
                </a:lnSpc>
              </a:pPr>
              <a:r>
                <a:rPr lang="zh-CN" altLang="en-US" sz="2000" b="1" smtClean="0">
                  <a:solidFill>
                    <a:prstClr val="black"/>
                  </a:solidFill>
                  <a:latin typeface="+mj-ea"/>
                  <a:ea typeface="+mj-ea"/>
                  <a:sym typeface="思源黑体 CN Regular" panose="020B0500000000000000" pitchFamily="34" charset="-122"/>
                </a:rPr>
                <a:t>  婚</a:t>
              </a:r>
              <a:r>
                <a:rPr lang="zh-CN" altLang="en-US" sz="2000" b="1">
                  <a:solidFill>
                    <a:prstClr val="black"/>
                  </a:solidFill>
                  <a:latin typeface="+mj-ea"/>
                  <a:ea typeface="+mj-ea"/>
                  <a:sym typeface="思源黑体 CN Regular" panose="020B0500000000000000" pitchFamily="34" charset="-122"/>
                </a:rPr>
                <a:t>姻家庭制度是</a:t>
              </a:r>
              <a:r>
                <a:rPr lang="zh-CN" altLang="en-US" sz="2000" b="1">
                  <a:solidFill>
                    <a:srgbClr val="C00000"/>
                  </a:solidFill>
                  <a:latin typeface="+mj-ea"/>
                  <a:ea typeface="+mj-ea"/>
                  <a:sym typeface="思源黑体 CN Regular" panose="020B0500000000000000" pitchFamily="34" charset="-122"/>
                </a:rPr>
                <a:t>规范夫妻关系和家庭关系的基本准则</a:t>
              </a:r>
              <a:r>
                <a:rPr lang="zh-CN" altLang="en-US" sz="2000" b="1">
                  <a:solidFill>
                    <a:prstClr val="black"/>
                  </a:solidFill>
                  <a:latin typeface="+mj-ea"/>
                  <a:ea typeface="+mj-ea"/>
                  <a:sym typeface="思源黑体 CN Regular" panose="020B0500000000000000" pitchFamily="34" charset="-122"/>
                </a:rPr>
                <a:t>。</a:t>
              </a:r>
              <a:r>
                <a:rPr lang="en-US" altLang="zh-CN" sz="2000" b="1">
                  <a:solidFill>
                    <a:prstClr val="black"/>
                  </a:solidFill>
                  <a:latin typeface="+mj-ea"/>
                  <a:ea typeface="+mj-ea"/>
                  <a:sym typeface="思源黑体 CN Regular" panose="020B0500000000000000" pitchFamily="34" charset="-122"/>
                </a:rPr>
                <a:t>1980</a:t>
              </a:r>
              <a:r>
                <a:rPr lang="zh-CN" altLang="en-US" sz="2000" b="1">
                  <a:solidFill>
                    <a:prstClr val="black"/>
                  </a:solidFill>
                  <a:latin typeface="+mj-ea"/>
                  <a:ea typeface="+mj-ea"/>
                  <a:sym typeface="思源黑体 CN Regular" panose="020B0500000000000000" pitchFamily="34" charset="-122"/>
                </a:rPr>
                <a:t>年第五届全国人民代表大会第三次会议通过了新的婚姻法，</a:t>
              </a:r>
              <a:r>
                <a:rPr lang="en-US" altLang="zh-CN" sz="2000" b="1">
                  <a:solidFill>
                    <a:prstClr val="black"/>
                  </a:solidFill>
                  <a:latin typeface="+mj-ea"/>
                  <a:ea typeface="+mj-ea"/>
                  <a:sym typeface="思源黑体 CN Regular" panose="020B0500000000000000" pitchFamily="34" charset="-122"/>
                </a:rPr>
                <a:t>2001</a:t>
              </a:r>
              <a:r>
                <a:rPr lang="zh-CN" altLang="en-US" sz="2000" b="1">
                  <a:solidFill>
                    <a:prstClr val="black"/>
                  </a:solidFill>
                  <a:latin typeface="+mj-ea"/>
                  <a:ea typeface="+mj-ea"/>
                  <a:sym typeface="思源黑体 CN Regular" panose="020B0500000000000000" pitchFamily="34" charset="-122"/>
                </a:rPr>
                <a:t>年进行了修改。</a:t>
              </a:r>
              <a:r>
                <a:rPr lang="en-US" altLang="zh-CN" sz="2000" b="1">
                  <a:solidFill>
                    <a:prstClr val="black"/>
                  </a:solidFill>
                  <a:latin typeface="+mj-ea"/>
                  <a:ea typeface="+mj-ea"/>
                  <a:sym typeface="思源黑体 CN Regular" panose="020B0500000000000000" pitchFamily="34" charset="-122"/>
                </a:rPr>
                <a:t>1991</a:t>
              </a:r>
              <a:r>
                <a:rPr lang="zh-CN" altLang="en-US" sz="2000" b="1">
                  <a:solidFill>
                    <a:prstClr val="black"/>
                  </a:solidFill>
                  <a:latin typeface="+mj-ea"/>
                  <a:ea typeface="+mj-ea"/>
                  <a:sym typeface="思源黑体 CN Regular" panose="020B0500000000000000" pitchFamily="34" charset="-122"/>
                </a:rPr>
                <a:t>年第七届全国人大常委会第二十三次会议通过了收养法，</a:t>
              </a:r>
              <a:r>
                <a:rPr lang="en-US" altLang="zh-CN" sz="2000" b="1">
                  <a:solidFill>
                    <a:prstClr val="black"/>
                  </a:solidFill>
                  <a:latin typeface="+mj-ea"/>
                  <a:ea typeface="+mj-ea"/>
                  <a:sym typeface="思源黑体 CN Regular" panose="020B0500000000000000" pitchFamily="34" charset="-122"/>
                </a:rPr>
                <a:t>1998</a:t>
              </a:r>
              <a:r>
                <a:rPr lang="zh-CN" altLang="en-US" sz="2000" b="1">
                  <a:solidFill>
                    <a:prstClr val="black"/>
                  </a:solidFill>
                  <a:latin typeface="+mj-ea"/>
                  <a:ea typeface="+mj-ea"/>
                  <a:sym typeface="思源黑体 CN Regular" panose="020B0500000000000000" pitchFamily="34" charset="-122"/>
                </a:rPr>
                <a:t>年作了修改。第五编“婚姻家庭”以现行婚姻法、收养法为基础，在坚持婚姻自由、一夫一妻等基本原则的前提下，结合社会发展需要，修改完善了部分规定，并增加了新的规定</a:t>
              </a:r>
              <a:r>
                <a:rPr lang="zh-CN" altLang="en-US" sz="2000" b="1" smtClean="0">
                  <a:solidFill>
                    <a:prstClr val="black"/>
                  </a:solidFill>
                  <a:latin typeface="+mj-ea"/>
                  <a:ea typeface="+mj-ea"/>
                  <a:sym typeface="思源黑体 CN Regular" panose="020B0500000000000000" pitchFamily="34" charset="-122"/>
                </a:rPr>
                <a:t>。</a:t>
              </a:r>
              <a:endParaRPr lang="zh-CN" altLang="en-US" sz="2000" b="1" dirty="0">
                <a:solidFill>
                  <a:prstClr val="black"/>
                </a:solidFill>
                <a:latin typeface="+mj-ea"/>
                <a:ea typeface="+mj-ea"/>
                <a:sym typeface="思源黑体 CN Regular" panose="020B0500000000000000" pitchFamily="34" charset="-122"/>
              </a:endParaRPr>
            </a:p>
          </p:txBody>
        </p:sp>
        <p:grpSp>
          <p:nvGrpSpPr>
            <p:cNvPr id="37" name="组合 36">
              <a:extLst>
                <a:ext uri="{FF2B5EF4-FFF2-40B4-BE49-F238E27FC236}">
                  <a16:creationId xmlns:a16="http://schemas.microsoft.com/office/drawing/2014/main" id="{D0C55919-F7CE-401F-92FE-3449F23E4017}"/>
                </a:ext>
              </a:extLst>
            </p:cNvPr>
            <p:cNvGrpSpPr/>
            <p:nvPr/>
          </p:nvGrpSpPr>
          <p:grpSpPr>
            <a:xfrm>
              <a:off x="3044738" y="2842780"/>
              <a:ext cx="1425825" cy="1463507"/>
              <a:chOff x="5278438" y="3037335"/>
              <a:chExt cx="1654175" cy="1655763"/>
            </a:xfrm>
          </p:grpSpPr>
          <p:sp>
            <p:nvSpPr>
              <p:cNvPr id="38" name="Oval 17">
                <a:extLst>
                  <a:ext uri="{FF2B5EF4-FFF2-40B4-BE49-F238E27FC236}">
                    <a16:creationId xmlns:a16="http://schemas.microsoft.com/office/drawing/2014/main" id="{D1E1B4EE-F33D-4C83-831C-54E2C4F5CB4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39" name="Oval 18">
                <a:extLst>
                  <a:ext uri="{FF2B5EF4-FFF2-40B4-BE49-F238E27FC236}">
                    <a16:creationId xmlns:a16="http://schemas.microsoft.com/office/drawing/2014/main" id="{821E3786-1591-477B-950D-8450FFEE0CA1}"/>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0" name="矩形 39">
                <a:extLst>
                  <a:ext uri="{FF2B5EF4-FFF2-40B4-BE49-F238E27FC236}">
                    <a16:creationId xmlns:a16="http://schemas.microsoft.com/office/drawing/2014/main" id="{5C43407C-A333-4C3F-B6E9-4894567F441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300" normalizeH="0" baseline="0" noProof="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5</a:t>
                </a:r>
                <a:r>
                  <a:rPr kumimoji="0" lang="zh-CN" altLang="en-US" sz="2400" b="0" i="0" u="none" strike="noStrike" kern="0" cap="none" spc="0" normalizeH="0" baseline="0" noProof="0" smtClean="0">
                    <a:ln>
                      <a:noFill/>
                    </a:ln>
                    <a:solidFill>
                      <a:prstClr val="white"/>
                    </a:solidFill>
                    <a:effectLst/>
                    <a:uLnTx/>
                    <a:uFillTx/>
                    <a:latin typeface="+mj-ea"/>
                    <a:ea typeface="+mj-ea"/>
                    <a:sym typeface="思源黑体 CN Regular" panose="020B0500000000000000" pitchFamily="34" charset="-122"/>
                  </a:rPr>
                  <a:t>章</a:t>
                </a:r>
                <a:endParaRPr kumimoji="0" lang="zh-CN" altLang="en-US" sz="24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endParaRPr>
              </a:p>
            </p:txBody>
          </p:sp>
        </p:grpSp>
        <p:grpSp>
          <p:nvGrpSpPr>
            <p:cNvPr id="41" name="组合 40">
              <a:extLst>
                <a:ext uri="{FF2B5EF4-FFF2-40B4-BE49-F238E27FC236}">
                  <a16:creationId xmlns:a16="http://schemas.microsoft.com/office/drawing/2014/main" id="{E6CBEC47-8802-4BFA-880A-6E2CE9374C52}"/>
                </a:ext>
              </a:extLst>
            </p:cNvPr>
            <p:cNvGrpSpPr/>
            <p:nvPr/>
          </p:nvGrpSpPr>
          <p:grpSpPr>
            <a:xfrm>
              <a:off x="7824119" y="2739130"/>
              <a:ext cx="1418777" cy="1440980"/>
              <a:chOff x="5278438" y="3037335"/>
              <a:chExt cx="1654175" cy="1655763"/>
            </a:xfrm>
          </p:grpSpPr>
          <p:sp>
            <p:nvSpPr>
              <p:cNvPr id="42" name="Oval 17">
                <a:extLst>
                  <a:ext uri="{FF2B5EF4-FFF2-40B4-BE49-F238E27FC236}">
                    <a16:creationId xmlns:a16="http://schemas.microsoft.com/office/drawing/2014/main" id="{A60E296D-835F-4A67-A8F4-8837B8F469A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3" name="Oval 18">
                <a:extLst>
                  <a:ext uri="{FF2B5EF4-FFF2-40B4-BE49-F238E27FC236}">
                    <a16:creationId xmlns:a16="http://schemas.microsoft.com/office/drawing/2014/main" id="{02EA4515-9615-4FE3-9A9A-1087FF518D9F}"/>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4" name="矩形 43">
                <a:extLst>
                  <a:ext uri="{FF2B5EF4-FFF2-40B4-BE49-F238E27FC236}">
                    <a16:creationId xmlns:a16="http://schemas.microsoft.com/office/drawing/2014/main" id="{48FE3F01-D02C-4864-A0E4-1946E2A056F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0" normalizeH="0" baseline="0" noProof="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79</a:t>
                </a:r>
                <a:r>
                  <a:rPr kumimoji="0" lang="zh-CN" altLang="en-US" sz="2400" b="0" i="0" u="none" strike="noStrike" kern="0" cap="none" spc="0" normalizeH="0" baseline="0" noProof="0" smtClean="0">
                    <a:ln>
                      <a:noFill/>
                    </a:ln>
                    <a:solidFill>
                      <a:prstClr val="white"/>
                    </a:solidFill>
                    <a:effectLst/>
                    <a:uLnTx/>
                    <a:uFillTx/>
                    <a:latin typeface="+mj-ea"/>
                    <a:ea typeface="+mj-ea"/>
                    <a:sym typeface="思源黑体 CN Regular" panose="020B0500000000000000" pitchFamily="34" charset="-122"/>
                  </a:rPr>
                  <a:t>条</a:t>
                </a:r>
                <a:endParaRPr kumimoji="0" lang="zh-CN" altLang="en-US" sz="32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endParaRPr>
              </a:p>
            </p:txBody>
          </p:sp>
        </p:grpSp>
      </p:grpSp>
      <p:sp>
        <p:nvSpPr>
          <p:cNvPr id="23"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3942098575"/>
      </p:ext>
    </p:extLst>
  </p:cSld>
  <p:clrMapOvr>
    <a:masterClrMapping/>
  </p:clrMapOvr>
  <p:transition spd="med">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551615" y="2636945"/>
            <a:ext cx="3339910" cy="2569302"/>
            <a:chOff x="623620" y="2348925"/>
            <a:chExt cx="3339910" cy="2569302"/>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201776" y="4456562"/>
              <a:ext cx="2184073" cy="461665"/>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一般规定</a:t>
              </a:r>
            </a:p>
          </p:txBody>
        </p:sp>
      </p:grpSp>
      <p:sp>
        <p:nvSpPr>
          <p:cNvPr id="15" name="矩形 14">
            <a:extLst>
              <a:ext uri="{FF2B5EF4-FFF2-40B4-BE49-F238E27FC236}">
                <a16:creationId xmlns:a16="http://schemas.microsoft.com/office/drawing/2014/main" id="{B5F43DA5-5C53-42BC-B6CC-33C39BD2BD6F}"/>
              </a:ext>
            </a:extLst>
          </p:cNvPr>
          <p:cNvSpPr/>
          <p:nvPr/>
        </p:nvSpPr>
        <p:spPr>
          <a:xfrm>
            <a:off x="4221397" y="1612981"/>
            <a:ext cx="7416515" cy="1077218"/>
          </a:xfrm>
          <a:prstGeom prst="rect">
            <a:avLst/>
          </a:prstGeom>
          <a:noFill/>
        </p:spPr>
        <p:txBody>
          <a:bodyPr wrap="square" lIns="0" tIns="0" rIns="0" bIns="0">
            <a:spAutoFit/>
          </a:bodyPr>
          <a:lstStyle/>
          <a:p>
            <a:pPr fontAlgn="auto">
              <a:lnSpc>
                <a:spcPct val="120000"/>
              </a:lnSpc>
              <a:spcBef>
                <a:spcPts val="600"/>
              </a:spcBef>
              <a:spcAft>
                <a:spcPts val="0"/>
              </a:spcAft>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  第</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五编第一章在现行婚姻法规定的基础上，</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重申了婚姻自由、一夫一妻、男女平等等婚姻家庭领域的基本原则和规则</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，并在现行婚姻法的基础上，作了进一步完善</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
        <p:nvSpPr>
          <p:cNvPr id="3" name="矩形 2"/>
          <p:cNvSpPr/>
          <p:nvPr/>
        </p:nvSpPr>
        <p:spPr>
          <a:xfrm>
            <a:off x="4655900" y="2924965"/>
            <a:ext cx="6547510" cy="3200876"/>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一是为贯彻落实习近平总书记有关加强家庭文明建设的重要讲话精神</a:t>
            </a:r>
            <a:r>
              <a:rPr lang="zh-CN" altLang="en-US" sz="2000" b="1" i="1" kern="0" smtClea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（第一千零四十三条第一款）。</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二</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是为了更好地维护被收养的未成年人的合法权益，将联合国</a:t>
            </a:r>
            <a:r>
              <a:rPr lang="en-US" altLang="zh-CN"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儿童权利公约</a:t>
            </a:r>
            <a:r>
              <a:rPr lang="en-US" altLang="zh-CN"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关于儿童利益最大化的原则落实到收养工作中，增加规定了最有利于被收养人的原则</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（第一千零四十四条第一款）。</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三是界定了亲属、近亲属、家庭成员的范围</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（第一千零四十五条）。</a:t>
            </a:r>
          </a:p>
        </p:txBody>
      </p:sp>
      <p:sp>
        <p:nvSpPr>
          <p:cNvPr id="16" name="矩形 15"/>
          <p:cNvSpPr/>
          <p:nvPr/>
        </p:nvSpPr>
        <p:spPr>
          <a:xfrm>
            <a:off x="125560" y="764815"/>
            <a:ext cx="2584009" cy="400110"/>
          </a:xfrm>
          <a:prstGeom prst="rect">
            <a:avLst/>
          </a:prstGeom>
        </p:spPr>
        <p:txBody>
          <a:bodyPr wrap="square">
            <a:spAutoFit/>
          </a:bodyPr>
          <a:lstStyle/>
          <a:p>
            <a:pPr fontAlgn="auto">
              <a:spcBef>
                <a:spcPts val="0"/>
              </a:spcBef>
              <a:spcAft>
                <a:spcPts val="0"/>
              </a:spcAft>
            </a:pP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第五</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编 婚</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姻家庭</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Tree>
    <p:extLst>
      <p:ext uri="{BB962C8B-B14F-4D97-AF65-F5344CB8AC3E}">
        <p14:creationId xmlns:p14="http://schemas.microsoft.com/office/powerpoint/2010/main" val="210724796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551615" y="2636945"/>
            <a:ext cx="3339910" cy="2569302"/>
            <a:chOff x="623620" y="2348925"/>
            <a:chExt cx="3339910" cy="2569302"/>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201776" y="4456562"/>
              <a:ext cx="2184073" cy="461665"/>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家庭关系</a:t>
              </a:r>
            </a:p>
          </p:txBody>
        </p:sp>
      </p:grpSp>
      <p:sp>
        <p:nvSpPr>
          <p:cNvPr id="15" name="矩形 14">
            <a:extLst>
              <a:ext uri="{FF2B5EF4-FFF2-40B4-BE49-F238E27FC236}">
                <a16:creationId xmlns:a16="http://schemas.microsoft.com/office/drawing/2014/main" id="{B5F43DA5-5C53-42BC-B6CC-33C39BD2BD6F}"/>
              </a:ext>
            </a:extLst>
          </p:cNvPr>
          <p:cNvSpPr/>
          <p:nvPr/>
        </p:nvSpPr>
        <p:spPr>
          <a:xfrm>
            <a:off x="4054731" y="1861170"/>
            <a:ext cx="7755288" cy="689612"/>
          </a:xfrm>
          <a:prstGeom prst="rect">
            <a:avLst/>
          </a:prstGeom>
          <a:noFill/>
        </p:spPr>
        <p:txBody>
          <a:bodyPr wrap="square" lIns="0" tIns="0" rIns="0" bIns="0">
            <a:spAutoFit/>
          </a:bodyPr>
          <a:lstStyle/>
          <a:p>
            <a:pPr fontAlgn="auto">
              <a:lnSpc>
                <a:spcPct val="120000"/>
              </a:lnSpc>
              <a:spcBef>
                <a:spcPts val="600"/>
              </a:spcBef>
              <a:spcAft>
                <a:spcPts val="0"/>
              </a:spcAft>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  第</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五编第三章规定了</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夫妻关系、父母子女关系和其他近亲属关系</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，并根据社会发展需要，在现行婚姻法的基础上，完善了有关内容</a:t>
            </a: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
        <p:nvSpPr>
          <p:cNvPr id="3" name="矩形 2"/>
          <p:cNvSpPr/>
          <p:nvPr/>
        </p:nvSpPr>
        <p:spPr>
          <a:xfrm>
            <a:off x="4186860" y="2891370"/>
            <a:ext cx="7491030" cy="3123932"/>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一是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明确了夫妻共同债务的范围</a:t>
            </a:r>
            <a:r>
              <a:rPr lang="zh-CN" altLang="en-US" sz="2000" b="1" kern="0" smtClea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en-US" altLang="zh-CN"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2018</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年</a:t>
            </a:r>
            <a:r>
              <a:rPr lang="en-US" altLang="zh-CN"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1</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月，最高人民法院出台新的司法解释，修改了此前关于夫妻共同债务认定的规定。从新司法解释施行效果看，总体上能够有效平衡各方利益，各方面总体上赞同。因此，吸收新司法解释的规定，明确了夫妻共同债务的范围</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（第一千零六十四条）。</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二是规范</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亲子关系确认和否认之诉</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。亲子关系问题涉及家庭稳定和未成年人的保护，作为民事基本法律，对此类诉讼进行了规范</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（第一千零七十三条）。</a:t>
            </a:r>
          </a:p>
        </p:txBody>
      </p:sp>
      <p:sp>
        <p:nvSpPr>
          <p:cNvPr id="16" name="矩形 15"/>
          <p:cNvSpPr/>
          <p:nvPr/>
        </p:nvSpPr>
        <p:spPr>
          <a:xfrm>
            <a:off x="125560" y="764815"/>
            <a:ext cx="2584009" cy="400110"/>
          </a:xfrm>
          <a:prstGeom prst="rect">
            <a:avLst/>
          </a:prstGeom>
        </p:spPr>
        <p:txBody>
          <a:bodyPr wrap="square">
            <a:spAutoFit/>
          </a:bodyPr>
          <a:lstStyle/>
          <a:p>
            <a:pPr fontAlgn="auto">
              <a:spcBef>
                <a:spcPts val="0"/>
              </a:spcBef>
              <a:spcAft>
                <a:spcPts val="0"/>
              </a:spcAft>
            </a:pP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第五</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编 婚</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姻家庭</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Tree>
    <p:extLst>
      <p:ext uri="{BB962C8B-B14F-4D97-AF65-F5344CB8AC3E}">
        <p14:creationId xmlns:p14="http://schemas.microsoft.com/office/powerpoint/2010/main" val="1244987464"/>
      </p:ext>
    </p:extLst>
  </p:cSld>
  <p:clrMapOvr>
    <a:masterClrMapping/>
  </p:clrMapOvr>
  <p:transition spd="med">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550" y="790263"/>
            <a:ext cx="4313548"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主要内容</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27" name="矩形 26"/>
          <p:cNvSpPr/>
          <p:nvPr/>
        </p:nvSpPr>
        <p:spPr>
          <a:xfrm>
            <a:off x="4952092" y="1585310"/>
            <a:ext cx="1987102"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第六编 继承编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grpSp>
        <p:nvGrpSpPr>
          <p:cNvPr id="45" name="组合 44"/>
          <p:cNvGrpSpPr/>
          <p:nvPr/>
        </p:nvGrpSpPr>
        <p:grpSpPr>
          <a:xfrm>
            <a:off x="1631690" y="2276920"/>
            <a:ext cx="9689294" cy="4074808"/>
            <a:chOff x="1736980" y="2339135"/>
            <a:chExt cx="9689294" cy="4074808"/>
          </a:xfrm>
        </p:grpSpPr>
        <p:grpSp>
          <p:nvGrpSpPr>
            <p:cNvPr id="28" name="组合 27">
              <a:extLst>
                <a:ext uri="{FF2B5EF4-FFF2-40B4-BE49-F238E27FC236}">
                  <a16:creationId xmlns:a16="http://schemas.microsoft.com/office/drawing/2014/main" id="{1426E94E-277B-462C-A49B-B964B116AFEF}"/>
                </a:ext>
              </a:extLst>
            </p:cNvPr>
            <p:cNvGrpSpPr/>
            <p:nvPr/>
          </p:nvGrpSpPr>
          <p:grpSpPr>
            <a:xfrm>
              <a:off x="4267769" y="2339135"/>
              <a:ext cx="3715296" cy="662400"/>
              <a:chOff x="4732734" y="1424349"/>
              <a:chExt cx="2726532" cy="522288"/>
            </a:xfrm>
          </p:grpSpPr>
          <p:grpSp>
            <p:nvGrpSpPr>
              <p:cNvPr id="29" name="组合 28">
                <a:extLst>
                  <a:ext uri="{FF2B5EF4-FFF2-40B4-BE49-F238E27FC236}">
                    <a16:creationId xmlns:a16="http://schemas.microsoft.com/office/drawing/2014/main" id="{8743BF5F-CFB9-4FD1-A008-F330B6764676}"/>
                  </a:ext>
                </a:extLst>
              </p:cNvPr>
              <p:cNvGrpSpPr/>
              <p:nvPr/>
            </p:nvGrpSpPr>
            <p:grpSpPr>
              <a:xfrm>
                <a:off x="4732734" y="1424349"/>
                <a:ext cx="2726532" cy="522288"/>
                <a:chOff x="4111625" y="3587750"/>
                <a:chExt cx="3294063" cy="522288"/>
              </a:xfrm>
            </p:grpSpPr>
            <p:sp>
              <p:nvSpPr>
                <p:cNvPr id="31" name="Freeform 5">
                  <a:extLst>
                    <a:ext uri="{FF2B5EF4-FFF2-40B4-BE49-F238E27FC236}">
                      <a16:creationId xmlns:a16="http://schemas.microsoft.com/office/drawing/2014/main" id="{28BDE2A6-6DC8-4AB6-BD70-5BF24BFD7936}"/>
                    </a:ext>
                  </a:extLst>
                </p:cNvPr>
                <p:cNvSpPr>
                  <a:spLocks/>
                </p:cNvSpPr>
                <p:nvPr/>
              </p:nvSpPr>
              <p:spPr bwMode="auto">
                <a:xfrm>
                  <a:off x="4111625" y="3665538"/>
                  <a:ext cx="700088" cy="444500"/>
                </a:xfrm>
                <a:custGeom>
                  <a:avLst/>
                  <a:gdLst>
                    <a:gd name="T0" fmla="*/ 0 w 55"/>
                    <a:gd name="T1" fmla="*/ 34 h 34"/>
                    <a:gd name="T2" fmla="*/ 45 w 55"/>
                    <a:gd name="T3" fmla="*/ 34 h 34"/>
                    <a:gd name="T4" fmla="*/ 55 w 55"/>
                    <a:gd name="T5" fmla="*/ 0 h 34"/>
                    <a:gd name="T6" fmla="*/ 11 w 55"/>
                    <a:gd name="T7" fmla="*/ 0 h 34"/>
                    <a:gd name="T8" fmla="*/ 0 w 55"/>
                    <a:gd name="T9" fmla="*/ 34 h 34"/>
                  </a:gdLst>
                  <a:ahLst/>
                  <a:cxnLst>
                    <a:cxn ang="0">
                      <a:pos x="T0" y="T1"/>
                    </a:cxn>
                    <a:cxn ang="0">
                      <a:pos x="T2" y="T3"/>
                    </a:cxn>
                    <a:cxn ang="0">
                      <a:pos x="T4" y="T5"/>
                    </a:cxn>
                    <a:cxn ang="0">
                      <a:pos x="T6" y="T7"/>
                    </a:cxn>
                    <a:cxn ang="0">
                      <a:pos x="T8" y="T9"/>
                    </a:cxn>
                  </a:cxnLst>
                  <a:rect l="0" t="0" r="r" b="b"/>
                  <a:pathLst>
                    <a:path w="55" h="34">
                      <a:moveTo>
                        <a:pt x="0" y="34"/>
                      </a:moveTo>
                      <a:lnTo>
                        <a:pt x="45" y="34"/>
                      </a:lnTo>
                      <a:lnTo>
                        <a:pt x="55" y="0"/>
                      </a:lnTo>
                      <a:lnTo>
                        <a:pt x="11" y="0"/>
                      </a:lnTo>
                      <a:lnTo>
                        <a:pt x="0" y="34"/>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2" name="Freeform 6">
                  <a:extLst>
                    <a:ext uri="{FF2B5EF4-FFF2-40B4-BE49-F238E27FC236}">
                      <a16:creationId xmlns:a16="http://schemas.microsoft.com/office/drawing/2014/main" id="{31ABC5A7-AF1B-4608-8236-D9E5199E3429}"/>
                    </a:ext>
                  </a:extLst>
                </p:cNvPr>
                <p:cNvSpPr>
                  <a:spLocks/>
                </p:cNvSpPr>
                <p:nvPr/>
              </p:nvSpPr>
              <p:spPr bwMode="auto">
                <a:xfrm>
                  <a:off x="4302125" y="3665538"/>
                  <a:ext cx="509588" cy="444500"/>
                </a:xfrm>
                <a:custGeom>
                  <a:avLst/>
                  <a:gdLst>
                    <a:gd name="T0" fmla="*/ 0 w 40"/>
                    <a:gd name="T1" fmla="*/ 27 h 34"/>
                    <a:gd name="T2" fmla="*/ 30 w 40"/>
                    <a:gd name="T3" fmla="*/ 34 h 34"/>
                    <a:gd name="T4" fmla="*/ 40 w 40"/>
                    <a:gd name="T5" fmla="*/ 0 h 34"/>
                    <a:gd name="T6" fmla="*/ 9 w 40"/>
                    <a:gd name="T7" fmla="*/ 0 h 34"/>
                    <a:gd name="T8" fmla="*/ 0 w 40"/>
                    <a:gd name="T9" fmla="*/ 27 h 34"/>
                  </a:gdLst>
                  <a:ahLst/>
                  <a:cxnLst>
                    <a:cxn ang="0">
                      <a:pos x="T0" y="T1"/>
                    </a:cxn>
                    <a:cxn ang="0">
                      <a:pos x="T2" y="T3"/>
                    </a:cxn>
                    <a:cxn ang="0">
                      <a:pos x="T4" y="T5"/>
                    </a:cxn>
                    <a:cxn ang="0">
                      <a:pos x="T6" y="T7"/>
                    </a:cxn>
                    <a:cxn ang="0">
                      <a:pos x="T8" y="T9"/>
                    </a:cxn>
                  </a:cxnLst>
                  <a:rect l="0" t="0" r="r" b="b"/>
                  <a:pathLst>
                    <a:path w="40" h="34">
                      <a:moveTo>
                        <a:pt x="0" y="27"/>
                      </a:moveTo>
                      <a:lnTo>
                        <a:pt x="30" y="34"/>
                      </a:lnTo>
                      <a:lnTo>
                        <a:pt x="40" y="0"/>
                      </a:lnTo>
                      <a:lnTo>
                        <a:pt x="9" y="0"/>
                      </a:lnTo>
                      <a:lnTo>
                        <a:pt x="0" y="27"/>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3" name="Freeform 7">
                  <a:extLst>
                    <a:ext uri="{FF2B5EF4-FFF2-40B4-BE49-F238E27FC236}">
                      <a16:creationId xmlns:a16="http://schemas.microsoft.com/office/drawing/2014/main" id="{F01C29D2-B386-46D0-B492-2F5A6BDA6AA3}"/>
                    </a:ext>
                  </a:extLst>
                </p:cNvPr>
                <p:cNvSpPr>
                  <a:spLocks/>
                </p:cNvSpPr>
                <p:nvPr/>
              </p:nvSpPr>
              <p:spPr bwMode="auto">
                <a:xfrm>
                  <a:off x="6616700" y="3652838"/>
                  <a:ext cx="788988" cy="430213"/>
                </a:xfrm>
                <a:custGeom>
                  <a:avLst/>
                  <a:gdLst>
                    <a:gd name="T0" fmla="*/ 7 w 62"/>
                    <a:gd name="T1" fmla="*/ 33 h 33"/>
                    <a:gd name="T2" fmla="*/ 51 w 62"/>
                    <a:gd name="T3" fmla="*/ 33 h 33"/>
                    <a:gd name="T4" fmla="*/ 62 w 62"/>
                    <a:gd name="T5" fmla="*/ 0 h 33"/>
                    <a:gd name="T6" fmla="*/ 0 w 62"/>
                    <a:gd name="T7" fmla="*/ 0 h 33"/>
                    <a:gd name="T8" fmla="*/ 7 w 62"/>
                    <a:gd name="T9" fmla="*/ 33 h 33"/>
                  </a:gdLst>
                  <a:ahLst/>
                  <a:cxnLst>
                    <a:cxn ang="0">
                      <a:pos x="T0" y="T1"/>
                    </a:cxn>
                    <a:cxn ang="0">
                      <a:pos x="T2" y="T3"/>
                    </a:cxn>
                    <a:cxn ang="0">
                      <a:pos x="T4" y="T5"/>
                    </a:cxn>
                    <a:cxn ang="0">
                      <a:pos x="T6" y="T7"/>
                    </a:cxn>
                    <a:cxn ang="0">
                      <a:pos x="T8" y="T9"/>
                    </a:cxn>
                  </a:cxnLst>
                  <a:rect l="0" t="0" r="r" b="b"/>
                  <a:pathLst>
                    <a:path w="62" h="33">
                      <a:moveTo>
                        <a:pt x="7" y="33"/>
                      </a:moveTo>
                      <a:lnTo>
                        <a:pt x="51" y="33"/>
                      </a:lnTo>
                      <a:lnTo>
                        <a:pt x="62" y="0"/>
                      </a:lnTo>
                      <a:lnTo>
                        <a:pt x="0" y="0"/>
                      </a:lnTo>
                      <a:lnTo>
                        <a:pt x="7" y="33"/>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4" name="Freeform 8">
                  <a:extLst>
                    <a:ext uri="{FF2B5EF4-FFF2-40B4-BE49-F238E27FC236}">
                      <a16:creationId xmlns:a16="http://schemas.microsoft.com/office/drawing/2014/main" id="{49530373-6B4A-4713-8E7E-EC43D9F2B276}"/>
                    </a:ext>
                  </a:extLst>
                </p:cNvPr>
                <p:cNvSpPr>
                  <a:spLocks/>
                </p:cNvSpPr>
                <p:nvPr/>
              </p:nvSpPr>
              <p:spPr bwMode="auto">
                <a:xfrm>
                  <a:off x="6616700" y="3652838"/>
                  <a:ext cx="571500" cy="430213"/>
                </a:xfrm>
                <a:custGeom>
                  <a:avLst/>
                  <a:gdLst>
                    <a:gd name="T0" fmla="*/ 45 w 45"/>
                    <a:gd name="T1" fmla="*/ 28 h 33"/>
                    <a:gd name="T2" fmla="*/ 7 w 45"/>
                    <a:gd name="T3" fmla="*/ 33 h 33"/>
                    <a:gd name="T4" fmla="*/ 0 w 45"/>
                    <a:gd name="T5" fmla="*/ 0 h 33"/>
                    <a:gd name="T6" fmla="*/ 45 w 45"/>
                    <a:gd name="T7" fmla="*/ 28 h 33"/>
                  </a:gdLst>
                  <a:ahLst/>
                  <a:cxnLst>
                    <a:cxn ang="0">
                      <a:pos x="T0" y="T1"/>
                    </a:cxn>
                    <a:cxn ang="0">
                      <a:pos x="T2" y="T3"/>
                    </a:cxn>
                    <a:cxn ang="0">
                      <a:pos x="T4" y="T5"/>
                    </a:cxn>
                    <a:cxn ang="0">
                      <a:pos x="T6" y="T7"/>
                    </a:cxn>
                  </a:cxnLst>
                  <a:rect l="0" t="0" r="r" b="b"/>
                  <a:pathLst>
                    <a:path w="45" h="33">
                      <a:moveTo>
                        <a:pt x="45" y="28"/>
                      </a:moveTo>
                      <a:lnTo>
                        <a:pt x="7" y="33"/>
                      </a:lnTo>
                      <a:lnTo>
                        <a:pt x="0" y="0"/>
                      </a:lnTo>
                      <a:lnTo>
                        <a:pt x="45" y="28"/>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5" name="Freeform 9">
                  <a:extLst>
                    <a:ext uri="{FF2B5EF4-FFF2-40B4-BE49-F238E27FC236}">
                      <a16:creationId xmlns:a16="http://schemas.microsoft.com/office/drawing/2014/main" id="{54442CEA-6765-451C-BDDD-B03FC3CB129B}"/>
                    </a:ext>
                  </a:extLst>
                </p:cNvPr>
                <p:cNvSpPr>
                  <a:spLocks/>
                </p:cNvSpPr>
                <p:nvPr/>
              </p:nvSpPr>
              <p:spPr bwMode="auto">
                <a:xfrm>
                  <a:off x="4302125" y="3587750"/>
                  <a:ext cx="3014663" cy="430213"/>
                </a:xfrm>
                <a:custGeom>
                  <a:avLst/>
                  <a:gdLst>
                    <a:gd name="T0" fmla="*/ 0 w 237"/>
                    <a:gd name="T1" fmla="*/ 33 h 33"/>
                    <a:gd name="T2" fmla="*/ 227 w 237"/>
                    <a:gd name="T3" fmla="*/ 33 h 33"/>
                    <a:gd name="T4" fmla="*/ 237 w 237"/>
                    <a:gd name="T5" fmla="*/ 0 h 33"/>
                    <a:gd name="T6" fmla="*/ 11 w 237"/>
                    <a:gd name="T7" fmla="*/ 0 h 33"/>
                    <a:gd name="T8" fmla="*/ 0 w 237"/>
                    <a:gd name="T9" fmla="*/ 33 h 33"/>
                  </a:gdLst>
                  <a:ahLst/>
                  <a:cxnLst>
                    <a:cxn ang="0">
                      <a:pos x="T0" y="T1"/>
                    </a:cxn>
                    <a:cxn ang="0">
                      <a:pos x="T2" y="T3"/>
                    </a:cxn>
                    <a:cxn ang="0">
                      <a:pos x="T4" y="T5"/>
                    </a:cxn>
                    <a:cxn ang="0">
                      <a:pos x="T6" y="T7"/>
                    </a:cxn>
                    <a:cxn ang="0">
                      <a:pos x="T8" y="T9"/>
                    </a:cxn>
                  </a:cxnLst>
                  <a:rect l="0" t="0" r="r" b="b"/>
                  <a:pathLst>
                    <a:path w="237" h="33">
                      <a:moveTo>
                        <a:pt x="0" y="33"/>
                      </a:moveTo>
                      <a:lnTo>
                        <a:pt x="227" y="33"/>
                      </a:lnTo>
                      <a:lnTo>
                        <a:pt x="237" y="0"/>
                      </a:lnTo>
                      <a:lnTo>
                        <a:pt x="11" y="0"/>
                      </a:lnTo>
                      <a:lnTo>
                        <a:pt x="0" y="33"/>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grpSp>
          <p:sp>
            <p:nvSpPr>
              <p:cNvPr id="30" name="矩形 29">
                <a:extLst>
                  <a:ext uri="{FF2B5EF4-FFF2-40B4-BE49-F238E27FC236}">
                    <a16:creationId xmlns:a16="http://schemas.microsoft.com/office/drawing/2014/main" id="{8A41639A-9780-47CF-9EAB-67895A7A7D07}"/>
                  </a:ext>
                </a:extLst>
              </p:cNvPr>
              <p:cNvSpPr/>
              <p:nvPr/>
            </p:nvSpPr>
            <p:spPr>
              <a:xfrm>
                <a:off x="5731483" y="1457449"/>
                <a:ext cx="813121" cy="364013"/>
              </a:xfrm>
              <a:prstGeom prst="rect">
                <a:avLst/>
              </a:prstGeom>
            </p:spPr>
            <p:txBody>
              <a:bodyPr wrap="none">
                <a:spAutoFit/>
              </a:bodyPr>
              <a:lstStyle/>
              <a:p>
                <a:pPr lvl="0" algn="ctr" fontAlgn="auto">
                  <a:spcBef>
                    <a:spcPts val="0"/>
                  </a:spcBef>
                  <a:spcAft>
                    <a:spcPts val="0"/>
                  </a:spcAft>
                </a:pPr>
                <a:r>
                  <a:rPr lang="zh-CN" altLang="en-US" sz="2400" kern="0">
                    <a:solidFill>
                      <a:prstClr val="white"/>
                    </a:solidFill>
                    <a:latin typeface="+mj-ea"/>
                    <a:ea typeface="+mj-ea"/>
                    <a:cs typeface="+mn-ea"/>
                    <a:sym typeface="思源黑体 CN Regular" panose="020B0500000000000000" pitchFamily="34" charset="-122"/>
                  </a:rPr>
                  <a:t>继承编</a:t>
                </a:r>
              </a:p>
            </p:txBody>
          </p:sp>
        </p:grpSp>
        <p:sp>
          <p:nvSpPr>
            <p:cNvPr id="36" name="文本框 58">
              <a:extLst>
                <a:ext uri="{FF2B5EF4-FFF2-40B4-BE49-F238E27FC236}">
                  <a16:creationId xmlns:a16="http://schemas.microsoft.com/office/drawing/2014/main" id="{FCC51687-9C0A-4C9F-8067-799D9E28BDE2}"/>
                </a:ext>
              </a:extLst>
            </p:cNvPr>
            <p:cNvSpPr txBox="1"/>
            <p:nvPr/>
          </p:nvSpPr>
          <p:spPr>
            <a:xfrm>
              <a:off x="1736980" y="4474951"/>
              <a:ext cx="9689294" cy="1938992"/>
            </a:xfrm>
            <a:prstGeom prst="rect">
              <a:avLst/>
            </a:prstGeom>
            <a:noFill/>
          </p:spPr>
          <p:txBody>
            <a:bodyPr wrap="square" rtlCol="0">
              <a:spAutoFit/>
            </a:bodyPr>
            <a:lstStyle>
              <a:defPPr>
                <a:defRPr lang="zh-CN"/>
              </a:defPPr>
              <a:lvl1pPr algn="ctr" fontAlgn="auto">
                <a:lnSpc>
                  <a:spcPct val="130000"/>
                </a:lnSpc>
                <a:spcBef>
                  <a:spcPts val="0"/>
                </a:spcBef>
                <a:spcAft>
                  <a:spcPts val="0"/>
                </a:spcAft>
                <a:defRPr sz="1600">
                  <a:latin typeface="微软雅黑" panose="020B0503020204020204" pitchFamily="34" charset="-122"/>
                  <a:ea typeface="微软雅黑" panose="020B0503020204020204" pitchFamily="34" charset="-122"/>
                </a:defRPr>
              </a:lvl1pPr>
            </a:lstStyle>
            <a:p>
              <a:pPr algn="l">
                <a:lnSpc>
                  <a:spcPct val="120000"/>
                </a:lnSpc>
              </a:pPr>
              <a:r>
                <a:rPr lang="zh-CN" altLang="en-US" sz="2000" b="1" smtClean="0">
                  <a:solidFill>
                    <a:prstClr val="black"/>
                  </a:solidFill>
                  <a:latin typeface="+mj-ea"/>
                  <a:ea typeface="+mj-ea"/>
                  <a:sym typeface="思源黑体 CN Regular" panose="020B0500000000000000" pitchFamily="34" charset="-122"/>
                </a:rPr>
                <a:t>  继</a:t>
              </a:r>
              <a:r>
                <a:rPr lang="zh-CN" altLang="en-US" sz="2000" b="1">
                  <a:solidFill>
                    <a:prstClr val="black"/>
                  </a:solidFill>
                  <a:latin typeface="+mj-ea"/>
                  <a:ea typeface="+mj-ea"/>
                  <a:sym typeface="思源黑体 CN Regular" panose="020B0500000000000000" pitchFamily="34" charset="-122"/>
                </a:rPr>
                <a:t>承制度是关于自然人死亡后财富传承的基本制度。</a:t>
              </a:r>
              <a:r>
                <a:rPr lang="en-US" altLang="zh-CN" sz="2000" b="1">
                  <a:solidFill>
                    <a:prstClr val="black"/>
                  </a:solidFill>
                  <a:latin typeface="+mj-ea"/>
                  <a:ea typeface="+mj-ea"/>
                  <a:sym typeface="思源黑体 CN Regular" panose="020B0500000000000000" pitchFamily="34" charset="-122"/>
                </a:rPr>
                <a:t>1985</a:t>
              </a:r>
              <a:r>
                <a:rPr lang="zh-CN" altLang="en-US" sz="2000" b="1">
                  <a:solidFill>
                    <a:prstClr val="black"/>
                  </a:solidFill>
                  <a:latin typeface="+mj-ea"/>
                  <a:ea typeface="+mj-ea"/>
                  <a:sym typeface="思源黑体 CN Regular" panose="020B0500000000000000" pitchFamily="34" charset="-122"/>
                </a:rPr>
                <a:t>年第六届全国人民代表大会第三次会议通过了继承法。随着人民群众生活水平的不断提高，个人和家庭拥有的财产日益增多，因继承引发的纠纷也越来越多。</a:t>
              </a:r>
              <a:r>
                <a:rPr lang="zh-CN" altLang="en-US" sz="2000" b="1">
                  <a:solidFill>
                    <a:srgbClr val="C00000"/>
                  </a:solidFill>
                  <a:latin typeface="+mj-ea"/>
                  <a:ea typeface="+mj-ea"/>
                  <a:sym typeface="思源黑体 CN Regular" panose="020B0500000000000000" pitchFamily="34" charset="-122"/>
                </a:rPr>
                <a:t>根据我国社会家庭结构、继承观念等方面的发展</a:t>
              </a:r>
              <a:r>
                <a:rPr lang="zh-CN" altLang="en-US" sz="2000" b="1">
                  <a:solidFill>
                    <a:prstClr val="black"/>
                  </a:solidFill>
                  <a:latin typeface="+mj-ea"/>
                  <a:ea typeface="+mj-ea"/>
                  <a:sym typeface="思源黑体 CN Regular" panose="020B0500000000000000" pitchFamily="34" charset="-122"/>
                </a:rPr>
                <a:t>变化，第六编“继承”在现行继承法的基础上，修改完善了继承制度，以</a:t>
              </a:r>
              <a:r>
                <a:rPr lang="zh-CN" altLang="en-US" sz="2000" b="1">
                  <a:solidFill>
                    <a:srgbClr val="C00000"/>
                  </a:solidFill>
                  <a:latin typeface="+mj-ea"/>
                  <a:ea typeface="+mj-ea"/>
                  <a:sym typeface="思源黑体 CN Regular" panose="020B0500000000000000" pitchFamily="34" charset="-122"/>
                </a:rPr>
                <a:t>满足人民群众处理遗产的现实需要</a:t>
              </a:r>
              <a:r>
                <a:rPr lang="zh-CN" altLang="en-US" sz="2000" b="1" smtClean="0">
                  <a:solidFill>
                    <a:prstClr val="black"/>
                  </a:solidFill>
                  <a:latin typeface="+mj-ea"/>
                  <a:ea typeface="+mj-ea"/>
                  <a:sym typeface="思源黑体 CN Regular" panose="020B0500000000000000" pitchFamily="34" charset="-122"/>
                </a:rPr>
                <a:t>。</a:t>
              </a:r>
              <a:endParaRPr lang="zh-CN" altLang="en-US" sz="2000" b="1">
                <a:solidFill>
                  <a:prstClr val="black"/>
                </a:solidFill>
                <a:latin typeface="+mj-ea"/>
                <a:ea typeface="+mj-ea"/>
                <a:sym typeface="思源黑体 CN Regular" panose="020B0500000000000000" pitchFamily="34" charset="-122"/>
              </a:endParaRPr>
            </a:p>
          </p:txBody>
        </p:sp>
        <p:grpSp>
          <p:nvGrpSpPr>
            <p:cNvPr id="37" name="组合 36">
              <a:extLst>
                <a:ext uri="{FF2B5EF4-FFF2-40B4-BE49-F238E27FC236}">
                  <a16:creationId xmlns:a16="http://schemas.microsoft.com/office/drawing/2014/main" id="{D0C55919-F7CE-401F-92FE-3449F23E4017}"/>
                </a:ext>
              </a:extLst>
            </p:cNvPr>
            <p:cNvGrpSpPr/>
            <p:nvPr/>
          </p:nvGrpSpPr>
          <p:grpSpPr>
            <a:xfrm>
              <a:off x="3044738" y="2842780"/>
              <a:ext cx="1425825" cy="1463507"/>
              <a:chOff x="5278438" y="3037335"/>
              <a:chExt cx="1654175" cy="1655763"/>
            </a:xfrm>
          </p:grpSpPr>
          <p:sp>
            <p:nvSpPr>
              <p:cNvPr id="38" name="Oval 17">
                <a:extLst>
                  <a:ext uri="{FF2B5EF4-FFF2-40B4-BE49-F238E27FC236}">
                    <a16:creationId xmlns:a16="http://schemas.microsoft.com/office/drawing/2014/main" id="{D1E1B4EE-F33D-4C83-831C-54E2C4F5CB4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39" name="Oval 18">
                <a:extLst>
                  <a:ext uri="{FF2B5EF4-FFF2-40B4-BE49-F238E27FC236}">
                    <a16:creationId xmlns:a16="http://schemas.microsoft.com/office/drawing/2014/main" id="{821E3786-1591-477B-950D-8450FFEE0CA1}"/>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0" name="矩形 39">
                <a:extLst>
                  <a:ext uri="{FF2B5EF4-FFF2-40B4-BE49-F238E27FC236}">
                    <a16:creationId xmlns:a16="http://schemas.microsoft.com/office/drawing/2014/main" id="{5C43407C-A333-4C3F-B6E9-4894567F441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300" normalizeH="0" baseline="0" noProof="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4</a:t>
                </a:r>
                <a:r>
                  <a:rPr kumimoji="0" lang="zh-CN" altLang="en-US" sz="2400" b="0" i="0" u="none" strike="noStrike" kern="0" cap="none" spc="0" normalizeH="0" baseline="0" noProof="0" smtClean="0">
                    <a:ln>
                      <a:noFill/>
                    </a:ln>
                    <a:solidFill>
                      <a:prstClr val="white"/>
                    </a:solidFill>
                    <a:effectLst/>
                    <a:uLnTx/>
                    <a:uFillTx/>
                    <a:latin typeface="+mj-ea"/>
                    <a:ea typeface="+mj-ea"/>
                    <a:sym typeface="思源黑体 CN Regular" panose="020B0500000000000000" pitchFamily="34" charset="-122"/>
                  </a:rPr>
                  <a:t>章</a:t>
                </a:r>
                <a:endParaRPr kumimoji="0" lang="zh-CN" altLang="en-US" sz="24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endParaRPr>
              </a:p>
            </p:txBody>
          </p:sp>
        </p:grpSp>
        <p:grpSp>
          <p:nvGrpSpPr>
            <p:cNvPr id="41" name="组合 40">
              <a:extLst>
                <a:ext uri="{FF2B5EF4-FFF2-40B4-BE49-F238E27FC236}">
                  <a16:creationId xmlns:a16="http://schemas.microsoft.com/office/drawing/2014/main" id="{E6CBEC47-8802-4BFA-880A-6E2CE9374C52}"/>
                </a:ext>
              </a:extLst>
            </p:cNvPr>
            <p:cNvGrpSpPr/>
            <p:nvPr/>
          </p:nvGrpSpPr>
          <p:grpSpPr>
            <a:xfrm>
              <a:off x="7824119" y="2739130"/>
              <a:ext cx="1418777" cy="1440980"/>
              <a:chOff x="5278438" y="3037335"/>
              <a:chExt cx="1654175" cy="1655763"/>
            </a:xfrm>
          </p:grpSpPr>
          <p:sp>
            <p:nvSpPr>
              <p:cNvPr id="42" name="Oval 17">
                <a:extLst>
                  <a:ext uri="{FF2B5EF4-FFF2-40B4-BE49-F238E27FC236}">
                    <a16:creationId xmlns:a16="http://schemas.microsoft.com/office/drawing/2014/main" id="{A60E296D-835F-4A67-A8F4-8837B8F469A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3" name="Oval 18">
                <a:extLst>
                  <a:ext uri="{FF2B5EF4-FFF2-40B4-BE49-F238E27FC236}">
                    <a16:creationId xmlns:a16="http://schemas.microsoft.com/office/drawing/2014/main" id="{02EA4515-9615-4FE3-9A9A-1087FF518D9F}"/>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4" name="矩形 43">
                <a:extLst>
                  <a:ext uri="{FF2B5EF4-FFF2-40B4-BE49-F238E27FC236}">
                    <a16:creationId xmlns:a16="http://schemas.microsoft.com/office/drawing/2014/main" id="{48FE3F01-D02C-4864-A0E4-1946E2A056F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0" normalizeH="0" baseline="0" noProof="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45</a:t>
                </a:r>
                <a:r>
                  <a:rPr kumimoji="0" lang="zh-CN" altLang="en-US" sz="2400" b="0" i="0" u="none" strike="noStrike" kern="0" cap="none" spc="0" normalizeH="0" baseline="0" noProof="0" smtClean="0">
                    <a:ln>
                      <a:noFill/>
                    </a:ln>
                    <a:solidFill>
                      <a:prstClr val="white"/>
                    </a:solidFill>
                    <a:effectLst/>
                    <a:uLnTx/>
                    <a:uFillTx/>
                    <a:latin typeface="+mj-ea"/>
                    <a:ea typeface="+mj-ea"/>
                    <a:sym typeface="思源黑体 CN Regular" panose="020B0500000000000000" pitchFamily="34" charset="-122"/>
                  </a:rPr>
                  <a:t>条</a:t>
                </a:r>
                <a:endParaRPr kumimoji="0" lang="zh-CN" altLang="en-US" sz="32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endParaRPr>
              </a:p>
            </p:txBody>
          </p:sp>
        </p:grpSp>
      </p:grpSp>
      <p:sp>
        <p:nvSpPr>
          <p:cNvPr id="23"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2010889650"/>
      </p:ext>
    </p:extLst>
  </p:cSld>
  <p:clrMapOvr>
    <a:masterClrMapping/>
  </p:clrMapOvr>
  <p:transition spd="med">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551615" y="2636945"/>
            <a:ext cx="3339910" cy="2587772"/>
            <a:chOff x="623620" y="2348925"/>
            <a:chExt cx="3339910" cy="2587772"/>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201776" y="4475032"/>
              <a:ext cx="2184073" cy="461665"/>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一般规定</a:t>
              </a:r>
            </a:p>
          </p:txBody>
        </p:sp>
      </p:grpSp>
      <p:sp>
        <p:nvSpPr>
          <p:cNvPr id="15" name="矩形 14">
            <a:extLst>
              <a:ext uri="{FF2B5EF4-FFF2-40B4-BE49-F238E27FC236}">
                <a16:creationId xmlns:a16="http://schemas.microsoft.com/office/drawing/2014/main" id="{B5F43DA5-5C53-42BC-B6CC-33C39BD2BD6F}"/>
              </a:ext>
            </a:extLst>
          </p:cNvPr>
          <p:cNvSpPr/>
          <p:nvPr/>
        </p:nvSpPr>
        <p:spPr>
          <a:xfrm>
            <a:off x="4367880" y="2019535"/>
            <a:ext cx="7193957" cy="1077218"/>
          </a:xfrm>
          <a:prstGeom prst="rect">
            <a:avLst/>
          </a:prstGeom>
          <a:noFill/>
        </p:spPr>
        <p:txBody>
          <a:bodyPr wrap="square" lIns="0" tIns="0" rIns="0" bIns="0">
            <a:spAutoFit/>
          </a:bodyPr>
          <a:lstStyle/>
          <a:p>
            <a:pPr fontAlgn="auto">
              <a:lnSpc>
                <a:spcPct val="120000"/>
              </a:lnSpc>
              <a:spcBef>
                <a:spcPts val="600"/>
              </a:spcBef>
              <a:spcAft>
                <a:spcPts val="0"/>
              </a:spcAft>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  第</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六编第一章规定了继承制度的基本规则，</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重申了国家保护自然人的继承权，规定了继承的基本制度</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。并在现行继承法的基础上，作了进一步完善：</a:t>
            </a:r>
          </a:p>
        </p:txBody>
      </p:sp>
      <p:sp>
        <p:nvSpPr>
          <p:cNvPr id="3" name="矩形 2"/>
          <p:cNvSpPr/>
          <p:nvPr/>
        </p:nvSpPr>
        <p:spPr>
          <a:xfrm>
            <a:off x="4857206" y="3532766"/>
            <a:ext cx="6632626" cy="2015936"/>
          </a:xfrm>
          <a:prstGeom prst="rect">
            <a:avLst/>
          </a:prstGeom>
        </p:spPr>
        <p:txBody>
          <a:bodyPr wrap="square">
            <a:spAutoFit/>
          </a:bodyPr>
          <a:lstStyle/>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一是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增加</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规定相互有继承关系的数人在同一事件中死亡，且难以确定死亡时间的</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继承规则</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第一千一百二十一条第二款）。</a:t>
            </a:r>
          </a:p>
          <a:p>
            <a:pPr marL="342900" lvl="0" indent="-342900" fontAlgn="auto">
              <a:lnSpc>
                <a:spcPct val="120000"/>
              </a:lnSpc>
              <a:spcBef>
                <a:spcPts val="600"/>
              </a:spcBef>
              <a:spcAft>
                <a:spcPts val="0"/>
              </a:spcAft>
              <a:buClr>
                <a:srgbClr val="C00000"/>
              </a:buClr>
              <a:buFont typeface="Wingdings" panose="05000000000000000000" pitchFamily="2" charset="2"/>
              <a:buChar char="u"/>
            </a:pP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二是增加规定对继承人的</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宽恕制度</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，对继承权法定丧失制度予以完善</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（第一千一百二十五条第二款）。</a:t>
            </a:r>
          </a:p>
        </p:txBody>
      </p:sp>
      <p:sp>
        <p:nvSpPr>
          <p:cNvPr id="13" name="矩形 12"/>
          <p:cNvSpPr/>
          <p:nvPr/>
        </p:nvSpPr>
        <p:spPr>
          <a:xfrm>
            <a:off x="23372" y="760369"/>
            <a:ext cx="1987102"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第六编 继承编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Tree>
    <p:extLst>
      <p:ext uri="{BB962C8B-B14F-4D97-AF65-F5344CB8AC3E}">
        <p14:creationId xmlns:p14="http://schemas.microsoft.com/office/powerpoint/2010/main" val="823325135"/>
      </p:ext>
    </p:extLst>
  </p:cSld>
  <p:clrMapOvr>
    <a:masterClrMapping/>
  </p:clrMapOvr>
  <p:transition spd="med">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551615" y="2636945"/>
            <a:ext cx="3339910" cy="2614623"/>
            <a:chOff x="623620" y="2348925"/>
            <a:chExt cx="3339910" cy="2614623"/>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253168" y="4501883"/>
              <a:ext cx="2184073" cy="461665"/>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法定继承</a:t>
              </a:r>
            </a:p>
          </p:txBody>
        </p:sp>
      </p:grpSp>
      <p:sp>
        <p:nvSpPr>
          <p:cNvPr id="15" name="矩形 14">
            <a:extLst>
              <a:ext uri="{FF2B5EF4-FFF2-40B4-BE49-F238E27FC236}">
                <a16:creationId xmlns:a16="http://schemas.microsoft.com/office/drawing/2014/main" id="{B5F43DA5-5C53-42BC-B6CC-33C39BD2BD6F}"/>
              </a:ext>
            </a:extLst>
          </p:cNvPr>
          <p:cNvSpPr/>
          <p:nvPr/>
        </p:nvSpPr>
        <p:spPr>
          <a:xfrm>
            <a:off x="4512229" y="2354410"/>
            <a:ext cx="6546893" cy="2872581"/>
          </a:xfrm>
          <a:prstGeom prst="rect">
            <a:avLst/>
          </a:prstGeom>
          <a:noFill/>
        </p:spPr>
        <p:txBody>
          <a:bodyPr wrap="square" lIns="0" tIns="0" rIns="0" bIns="0">
            <a:spAutoFit/>
          </a:bodyPr>
          <a:lstStyle/>
          <a:p>
            <a:pPr fontAlgn="auto">
              <a:lnSpc>
                <a:spcPts val="2800"/>
              </a:lnSpc>
              <a:spcBef>
                <a:spcPts val="600"/>
              </a:spcBef>
              <a:spcAft>
                <a:spcPts val="0"/>
              </a:spcAft>
            </a:pPr>
            <a:r>
              <a:rPr lang="zh-CN" altLang="en-US" sz="2000" b="1" kern="0" smtClea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  法</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定继承是在被继承人没有对其遗产的处理立有遗嘱的情况下，继承人的范围、继承顺序等均按照法律规定确定的继承方式。</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第六编第二章规定了法定继承制度，明确了继承权男女平等原则，规定了法定继承人的顺序和范围，以及遗产分配的基本制度。</a:t>
            </a:r>
            <a:r>
              <a:rPr lang="zh-CN" altLang="en-US" sz="2000" b="1" kern="0">
                <a:solidFill>
                  <a:prstClr val="black"/>
                </a:solidFill>
                <a:latin typeface="黑体" panose="02010609060101010101" pitchFamily="49" charset="-122"/>
                <a:ea typeface="黑体" panose="02010609060101010101" pitchFamily="49" charset="-122"/>
                <a:cs typeface="+mn-ea"/>
                <a:sym typeface="思源黑体 CN Regular" panose="020B0500000000000000" pitchFamily="34" charset="-122"/>
              </a:rPr>
              <a:t>同时，在现行继承法的基础上，完善代位继承制度，增加规定被继承人的兄弟姐妹先于被继承人死亡的，由被继承人的兄弟姐妹的子女代位继承</a:t>
            </a:r>
            <a:r>
              <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（第一千一百二十八条第二款）</a:t>
            </a:r>
            <a:r>
              <a:rPr lang="zh-CN" altLang="en-US" sz="2000" b="1" i="1" kern="0" smtClea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endParaRPr lang="zh-CN" altLang="en-US" sz="2000" b="1" i="1" kern="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
        <p:nvSpPr>
          <p:cNvPr id="13" name="矩形 12"/>
          <p:cNvSpPr/>
          <p:nvPr/>
        </p:nvSpPr>
        <p:spPr>
          <a:xfrm>
            <a:off x="23372" y="760369"/>
            <a:ext cx="1987102"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第六编 继承编</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Tree>
    <p:extLst>
      <p:ext uri="{BB962C8B-B14F-4D97-AF65-F5344CB8AC3E}">
        <p14:creationId xmlns:p14="http://schemas.microsoft.com/office/powerpoint/2010/main" val="4279471655"/>
      </p:ext>
    </p:extLst>
  </p:cSld>
  <p:clrMapOvr>
    <a:masterClrMapping/>
  </p:clrMapOvr>
  <p:transition spd="med">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550" y="790263"/>
            <a:ext cx="4313548"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主要内容</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27" name="矩形 26"/>
          <p:cNvSpPr/>
          <p:nvPr/>
        </p:nvSpPr>
        <p:spPr>
          <a:xfrm>
            <a:off x="4824456" y="1527405"/>
            <a:ext cx="2680383" cy="400110"/>
          </a:xfrm>
          <a:prstGeom prst="rect">
            <a:avLst/>
          </a:prstGeom>
        </p:spPr>
        <p:txBody>
          <a:bodyPr wrap="square">
            <a:spAutoFit/>
          </a:bodyPr>
          <a:lstStyle/>
          <a:p>
            <a:pPr fontAlgn="auto">
              <a:spcBef>
                <a:spcPts val="0"/>
              </a:spcBef>
              <a:spcAft>
                <a:spcPts val="0"/>
              </a:spcAft>
            </a:pP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第七</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编 侵</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权责任编</a:t>
            </a:r>
          </a:p>
        </p:txBody>
      </p:sp>
      <p:grpSp>
        <p:nvGrpSpPr>
          <p:cNvPr id="45" name="组合 44"/>
          <p:cNvGrpSpPr/>
          <p:nvPr/>
        </p:nvGrpSpPr>
        <p:grpSpPr>
          <a:xfrm>
            <a:off x="1631690" y="2348925"/>
            <a:ext cx="9720675" cy="3988547"/>
            <a:chOff x="1664975" y="2339135"/>
            <a:chExt cx="9720675" cy="3988547"/>
          </a:xfrm>
        </p:grpSpPr>
        <p:grpSp>
          <p:nvGrpSpPr>
            <p:cNvPr id="28" name="组合 27">
              <a:extLst>
                <a:ext uri="{FF2B5EF4-FFF2-40B4-BE49-F238E27FC236}">
                  <a16:creationId xmlns:a16="http://schemas.microsoft.com/office/drawing/2014/main" id="{1426E94E-277B-462C-A49B-B964B116AFEF}"/>
                </a:ext>
              </a:extLst>
            </p:cNvPr>
            <p:cNvGrpSpPr/>
            <p:nvPr/>
          </p:nvGrpSpPr>
          <p:grpSpPr>
            <a:xfrm>
              <a:off x="4267769" y="2339135"/>
              <a:ext cx="3715296" cy="662400"/>
              <a:chOff x="4732734" y="1424349"/>
              <a:chExt cx="2726532" cy="522288"/>
            </a:xfrm>
          </p:grpSpPr>
          <p:grpSp>
            <p:nvGrpSpPr>
              <p:cNvPr id="29" name="组合 28">
                <a:extLst>
                  <a:ext uri="{FF2B5EF4-FFF2-40B4-BE49-F238E27FC236}">
                    <a16:creationId xmlns:a16="http://schemas.microsoft.com/office/drawing/2014/main" id="{8743BF5F-CFB9-4FD1-A008-F330B6764676}"/>
                  </a:ext>
                </a:extLst>
              </p:cNvPr>
              <p:cNvGrpSpPr/>
              <p:nvPr/>
            </p:nvGrpSpPr>
            <p:grpSpPr>
              <a:xfrm>
                <a:off x="4732734" y="1424349"/>
                <a:ext cx="2726532" cy="522288"/>
                <a:chOff x="4111625" y="3587750"/>
                <a:chExt cx="3294063" cy="522288"/>
              </a:xfrm>
            </p:grpSpPr>
            <p:sp>
              <p:nvSpPr>
                <p:cNvPr id="31" name="Freeform 5">
                  <a:extLst>
                    <a:ext uri="{FF2B5EF4-FFF2-40B4-BE49-F238E27FC236}">
                      <a16:creationId xmlns:a16="http://schemas.microsoft.com/office/drawing/2014/main" id="{28BDE2A6-6DC8-4AB6-BD70-5BF24BFD7936}"/>
                    </a:ext>
                  </a:extLst>
                </p:cNvPr>
                <p:cNvSpPr>
                  <a:spLocks/>
                </p:cNvSpPr>
                <p:nvPr/>
              </p:nvSpPr>
              <p:spPr bwMode="auto">
                <a:xfrm>
                  <a:off x="4111625" y="3665538"/>
                  <a:ext cx="700088" cy="444500"/>
                </a:xfrm>
                <a:custGeom>
                  <a:avLst/>
                  <a:gdLst>
                    <a:gd name="T0" fmla="*/ 0 w 55"/>
                    <a:gd name="T1" fmla="*/ 34 h 34"/>
                    <a:gd name="T2" fmla="*/ 45 w 55"/>
                    <a:gd name="T3" fmla="*/ 34 h 34"/>
                    <a:gd name="T4" fmla="*/ 55 w 55"/>
                    <a:gd name="T5" fmla="*/ 0 h 34"/>
                    <a:gd name="T6" fmla="*/ 11 w 55"/>
                    <a:gd name="T7" fmla="*/ 0 h 34"/>
                    <a:gd name="T8" fmla="*/ 0 w 55"/>
                    <a:gd name="T9" fmla="*/ 34 h 34"/>
                  </a:gdLst>
                  <a:ahLst/>
                  <a:cxnLst>
                    <a:cxn ang="0">
                      <a:pos x="T0" y="T1"/>
                    </a:cxn>
                    <a:cxn ang="0">
                      <a:pos x="T2" y="T3"/>
                    </a:cxn>
                    <a:cxn ang="0">
                      <a:pos x="T4" y="T5"/>
                    </a:cxn>
                    <a:cxn ang="0">
                      <a:pos x="T6" y="T7"/>
                    </a:cxn>
                    <a:cxn ang="0">
                      <a:pos x="T8" y="T9"/>
                    </a:cxn>
                  </a:cxnLst>
                  <a:rect l="0" t="0" r="r" b="b"/>
                  <a:pathLst>
                    <a:path w="55" h="34">
                      <a:moveTo>
                        <a:pt x="0" y="34"/>
                      </a:moveTo>
                      <a:lnTo>
                        <a:pt x="45" y="34"/>
                      </a:lnTo>
                      <a:lnTo>
                        <a:pt x="55" y="0"/>
                      </a:lnTo>
                      <a:lnTo>
                        <a:pt x="11" y="0"/>
                      </a:lnTo>
                      <a:lnTo>
                        <a:pt x="0" y="34"/>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2" name="Freeform 6">
                  <a:extLst>
                    <a:ext uri="{FF2B5EF4-FFF2-40B4-BE49-F238E27FC236}">
                      <a16:creationId xmlns:a16="http://schemas.microsoft.com/office/drawing/2014/main" id="{31ABC5A7-AF1B-4608-8236-D9E5199E3429}"/>
                    </a:ext>
                  </a:extLst>
                </p:cNvPr>
                <p:cNvSpPr>
                  <a:spLocks/>
                </p:cNvSpPr>
                <p:nvPr/>
              </p:nvSpPr>
              <p:spPr bwMode="auto">
                <a:xfrm>
                  <a:off x="4302125" y="3665538"/>
                  <a:ext cx="509588" cy="444500"/>
                </a:xfrm>
                <a:custGeom>
                  <a:avLst/>
                  <a:gdLst>
                    <a:gd name="T0" fmla="*/ 0 w 40"/>
                    <a:gd name="T1" fmla="*/ 27 h 34"/>
                    <a:gd name="T2" fmla="*/ 30 w 40"/>
                    <a:gd name="T3" fmla="*/ 34 h 34"/>
                    <a:gd name="T4" fmla="*/ 40 w 40"/>
                    <a:gd name="T5" fmla="*/ 0 h 34"/>
                    <a:gd name="T6" fmla="*/ 9 w 40"/>
                    <a:gd name="T7" fmla="*/ 0 h 34"/>
                    <a:gd name="T8" fmla="*/ 0 w 40"/>
                    <a:gd name="T9" fmla="*/ 27 h 34"/>
                  </a:gdLst>
                  <a:ahLst/>
                  <a:cxnLst>
                    <a:cxn ang="0">
                      <a:pos x="T0" y="T1"/>
                    </a:cxn>
                    <a:cxn ang="0">
                      <a:pos x="T2" y="T3"/>
                    </a:cxn>
                    <a:cxn ang="0">
                      <a:pos x="T4" y="T5"/>
                    </a:cxn>
                    <a:cxn ang="0">
                      <a:pos x="T6" y="T7"/>
                    </a:cxn>
                    <a:cxn ang="0">
                      <a:pos x="T8" y="T9"/>
                    </a:cxn>
                  </a:cxnLst>
                  <a:rect l="0" t="0" r="r" b="b"/>
                  <a:pathLst>
                    <a:path w="40" h="34">
                      <a:moveTo>
                        <a:pt x="0" y="27"/>
                      </a:moveTo>
                      <a:lnTo>
                        <a:pt x="30" y="34"/>
                      </a:lnTo>
                      <a:lnTo>
                        <a:pt x="40" y="0"/>
                      </a:lnTo>
                      <a:lnTo>
                        <a:pt x="9" y="0"/>
                      </a:lnTo>
                      <a:lnTo>
                        <a:pt x="0" y="27"/>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3" name="Freeform 7">
                  <a:extLst>
                    <a:ext uri="{FF2B5EF4-FFF2-40B4-BE49-F238E27FC236}">
                      <a16:creationId xmlns:a16="http://schemas.microsoft.com/office/drawing/2014/main" id="{F01C29D2-B386-46D0-B492-2F5A6BDA6AA3}"/>
                    </a:ext>
                  </a:extLst>
                </p:cNvPr>
                <p:cNvSpPr>
                  <a:spLocks/>
                </p:cNvSpPr>
                <p:nvPr/>
              </p:nvSpPr>
              <p:spPr bwMode="auto">
                <a:xfrm>
                  <a:off x="6616700" y="3652838"/>
                  <a:ext cx="788988" cy="430213"/>
                </a:xfrm>
                <a:custGeom>
                  <a:avLst/>
                  <a:gdLst>
                    <a:gd name="T0" fmla="*/ 7 w 62"/>
                    <a:gd name="T1" fmla="*/ 33 h 33"/>
                    <a:gd name="T2" fmla="*/ 51 w 62"/>
                    <a:gd name="T3" fmla="*/ 33 h 33"/>
                    <a:gd name="T4" fmla="*/ 62 w 62"/>
                    <a:gd name="T5" fmla="*/ 0 h 33"/>
                    <a:gd name="T6" fmla="*/ 0 w 62"/>
                    <a:gd name="T7" fmla="*/ 0 h 33"/>
                    <a:gd name="T8" fmla="*/ 7 w 62"/>
                    <a:gd name="T9" fmla="*/ 33 h 33"/>
                  </a:gdLst>
                  <a:ahLst/>
                  <a:cxnLst>
                    <a:cxn ang="0">
                      <a:pos x="T0" y="T1"/>
                    </a:cxn>
                    <a:cxn ang="0">
                      <a:pos x="T2" y="T3"/>
                    </a:cxn>
                    <a:cxn ang="0">
                      <a:pos x="T4" y="T5"/>
                    </a:cxn>
                    <a:cxn ang="0">
                      <a:pos x="T6" y="T7"/>
                    </a:cxn>
                    <a:cxn ang="0">
                      <a:pos x="T8" y="T9"/>
                    </a:cxn>
                  </a:cxnLst>
                  <a:rect l="0" t="0" r="r" b="b"/>
                  <a:pathLst>
                    <a:path w="62" h="33">
                      <a:moveTo>
                        <a:pt x="7" y="33"/>
                      </a:moveTo>
                      <a:lnTo>
                        <a:pt x="51" y="33"/>
                      </a:lnTo>
                      <a:lnTo>
                        <a:pt x="62" y="0"/>
                      </a:lnTo>
                      <a:lnTo>
                        <a:pt x="0" y="0"/>
                      </a:lnTo>
                      <a:lnTo>
                        <a:pt x="7" y="33"/>
                      </a:lnTo>
                      <a:close/>
                    </a:path>
                  </a:pathLst>
                </a:custGeom>
                <a:solidFill>
                  <a:srgbClr val="C00000">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4" name="Freeform 8">
                  <a:extLst>
                    <a:ext uri="{FF2B5EF4-FFF2-40B4-BE49-F238E27FC236}">
                      <a16:creationId xmlns:a16="http://schemas.microsoft.com/office/drawing/2014/main" id="{49530373-6B4A-4713-8E7E-EC43D9F2B276}"/>
                    </a:ext>
                  </a:extLst>
                </p:cNvPr>
                <p:cNvSpPr>
                  <a:spLocks/>
                </p:cNvSpPr>
                <p:nvPr/>
              </p:nvSpPr>
              <p:spPr bwMode="auto">
                <a:xfrm>
                  <a:off x="6616700" y="3652838"/>
                  <a:ext cx="571500" cy="430213"/>
                </a:xfrm>
                <a:custGeom>
                  <a:avLst/>
                  <a:gdLst>
                    <a:gd name="T0" fmla="*/ 45 w 45"/>
                    <a:gd name="T1" fmla="*/ 28 h 33"/>
                    <a:gd name="T2" fmla="*/ 7 w 45"/>
                    <a:gd name="T3" fmla="*/ 33 h 33"/>
                    <a:gd name="T4" fmla="*/ 0 w 45"/>
                    <a:gd name="T5" fmla="*/ 0 h 33"/>
                    <a:gd name="T6" fmla="*/ 45 w 45"/>
                    <a:gd name="T7" fmla="*/ 28 h 33"/>
                  </a:gdLst>
                  <a:ahLst/>
                  <a:cxnLst>
                    <a:cxn ang="0">
                      <a:pos x="T0" y="T1"/>
                    </a:cxn>
                    <a:cxn ang="0">
                      <a:pos x="T2" y="T3"/>
                    </a:cxn>
                    <a:cxn ang="0">
                      <a:pos x="T4" y="T5"/>
                    </a:cxn>
                    <a:cxn ang="0">
                      <a:pos x="T6" y="T7"/>
                    </a:cxn>
                  </a:cxnLst>
                  <a:rect l="0" t="0" r="r" b="b"/>
                  <a:pathLst>
                    <a:path w="45" h="33">
                      <a:moveTo>
                        <a:pt x="45" y="28"/>
                      </a:moveTo>
                      <a:lnTo>
                        <a:pt x="7" y="33"/>
                      </a:lnTo>
                      <a:lnTo>
                        <a:pt x="0" y="0"/>
                      </a:lnTo>
                      <a:lnTo>
                        <a:pt x="45" y="28"/>
                      </a:lnTo>
                      <a:close/>
                    </a:path>
                  </a:pathLst>
                </a:custGeom>
                <a:solidFill>
                  <a:srgbClr val="C00000">
                    <a:lumMod val="50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sp>
              <p:nvSpPr>
                <p:cNvPr id="35" name="Freeform 9">
                  <a:extLst>
                    <a:ext uri="{FF2B5EF4-FFF2-40B4-BE49-F238E27FC236}">
                      <a16:creationId xmlns:a16="http://schemas.microsoft.com/office/drawing/2014/main" id="{54442CEA-6765-451C-BDDD-B03FC3CB129B}"/>
                    </a:ext>
                  </a:extLst>
                </p:cNvPr>
                <p:cNvSpPr>
                  <a:spLocks/>
                </p:cNvSpPr>
                <p:nvPr/>
              </p:nvSpPr>
              <p:spPr bwMode="auto">
                <a:xfrm>
                  <a:off x="4302125" y="3587750"/>
                  <a:ext cx="3014663" cy="430213"/>
                </a:xfrm>
                <a:custGeom>
                  <a:avLst/>
                  <a:gdLst>
                    <a:gd name="T0" fmla="*/ 0 w 237"/>
                    <a:gd name="T1" fmla="*/ 33 h 33"/>
                    <a:gd name="T2" fmla="*/ 227 w 237"/>
                    <a:gd name="T3" fmla="*/ 33 h 33"/>
                    <a:gd name="T4" fmla="*/ 237 w 237"/>
                    <a:gd name="T5" fmla="*/ 0 h 33"/>
                    <a:gd name="T6" fmla="*/ 11 w 237"/>
                    <a:gd name="T7" fmla="*/ 0 h 33"/>
                    <a:gd name="T8" fmla="*/ 0 w 237"/>
                    <a:gd name="T9" fmla="*/ 33 h 33"/>
                  </a:gdLst>
                  <a:ahLst/>
                  <a:cxnLst>
                    <a:cxn ang="0">
                      <a:pos x="T0" y="T1"/>
                    </a:cxn>
                    <a:cxn ang="0">
                      <a:pos x="T2" y="T3"/>
                    </a:cxn>
                    <a:cxn ang="0">
                      <a:pos x="T4" y="T5"/>
                    </a:cxn>
                    <a:cxn ang="0">
                      <a:pos x="T6" y="T7"/>
                    </a:cxn>
                    <a:cxn ang="0">
                      <a:pos x="T8" y="T9"/>
                    </a:cxn>
                  </a:cxnLst>
                  <a:rect l="0" t="0" r="r" b="b"/>
                  <a:pathLst>
                    <a:path w="237" h="33">
                      <a:moveTo>
                        <a:pt x="0" y="33"/>
                      </a:moveTo>
                      <a:lnTo>
                        <a:pt x="227" y="33"/>
                      </a:lnTo>
                      <a:lnTo>
                        <a:pt x="237" y="0"/>
                      </a:lnTo>
                      <a:lnTo>
                        <a:pt x="11" y="0"/>
                      </a:lnTo>
                      <a:lnTo>
                        <a:pt x="0" y="33"/>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grpSp>
          <p:sp>
            <p:nvSpPr>
              <p:cNvPr id="30" name="矩形 29">
                <a:extLst>
                  <a:ext uri="{FF2B5EF4-FFF2-40B4-BE49-F238E27FC236}">
                    <a16:creationId xmlns:a16="http://schemas.microsoft.com/office/drawing/2014/main" id="{8A41639A-9780-47CF-9EAB-67895A7A7D07}"/>
                  </a:ext>
                </a:extLst>
              </p:cNvPr>
              <p:cNvSpPr/>
              <p:nvPr/>
            </p:nvSpPr>
            <p:spPr>
              <a:xfrm>
                <a:off x="5577318" y="1450874"/>
                <a:ext cx="1264856" cy="364013"/>
              </a:xfrm>
              <a:prstGeom prst="rect">
                <a:avLst/>
              </a:prstGeom>
            </p:spPr>
            <p:txBody>
              <a:bodyPr wrap="none">
                <a:spAutoFit/>
              </a:bodyPr>
              <a:lstStyle/>
              <a:p>
                <a:pPr lvl="0" algn="ctr" fontAlgn="auto">
                  <a:spcBef>
                    <a:spcPts val="0"/>
                  </a:spcBef>
                  <a:spcAft>
                    <a:spcPts val="0"/>
                  </a:spcAft>
                </a:pPr>
                <a:r>
                  <a:rPr lang="zh-CN" altLang="en-US" sz="2400" kern="0">
                    <a:solidFill>
                      <a:prstClr val="white"/>
                    </a:solidFill>
                    <a:latin typeface="+mj-ea"/>
                    <a:ea typeface="+mj-ea"/>
                    <a:cs typeface="+mn-ea"/>
                    <a:sym typeface="思源黑体 CN Regular" panose="020B0500000000000000" pitchFamily="34" charset="-122"/>
                  </a:rPr>
                  <a:t>侵权责任编</a:t>
                </a:r>
              </a:p>
            </p:txBody>
          </p:sp>
        </p:grpSp>
        <p:sp>
          <p:nvSpPr>
            <p:cNvPr id="36" name="文本框 58">
              <a:extLst>
                <a:ext uri="{FF2B5EF4-FFF2-40B4-BE49-F238E27FC236}">
                  <a16:creationId xmlns:a16="http://schemas.microsoft.com/office/drawing/2014/main" id="{FCC51687-9C0A-4C9F-8067-799D9E28BDE2}"/>
                </a:ext>
              </a:extLst>
            </p:cNvPr>
            <p:cNvSpPr txBox="1"/>
            <p:nvPr/>
          </p:nvSpPr>
          <p:spPr>
            <a:xfrm>
              <a:off x="1664975" y="4437741"/>
              <a:ext cx="9720675" cy="1889941"/>
            </a:xfrm>
            <a:prstGeom prst="rect">
              <a:avLst/>
            </a:prstGeom>
            <a:noFill/>
          </p:spPr>
          <p:txBody>
            <a:bodyPr wrap="square" rtlCol="0">
              <a:spAutoFit/>
            </a:bodyPr>
            <a:lstStyle>
              <a:defPPr>
                <a:defRPr lang="zh-CN"/>
              </a:defPPr>
              <a:lvl1pPr algn="ctr" fontAlgn="auto">
                <a:lnSpc>
                  <a:spcPct val="130000"/>
                </a:lnSpc>
                <a:spcBef>
                  <a:spcPts val="0"/>
                </a:spcBef>
                <a:spcAft>
                  <a:spcPts val="0"/>
                </a:spcAft>
                <a:defRPr sz="1600">
                  <a:latin typeface="微软雅黑" panose="020B0503020204020204" pitchFamily="34" charset="-122"/>
                  <a:ea typeface="微软雅黑" panose="020B0503020204020204" pitchFamily="34" charset="-122"/>
                </a:defRPr>
              </a:lvl1pPr>
            </a:lstStyle>
            <a:p>
              <a:pPr algn="l">
                <a:lnSpc>
                  <a:spcPct val="120000"/>
                </a:lnSpc>
              </a:pPr>
              <a:r>
                <a:rPr lang="zh-CN" altLang="en-US" sz="2000" b="1" smtClean="0">
                  <a:solidFill>
                    <a:prstClr val="black"/>
                  </a:solidFill>
                  <a:latin typeface="+mj-ea"/>
                  <a:ea typeface="+mj-ea"/>
                  <a:sym typeface="思源黑体 CN Regular" panose="020B0500000000000000" pitchFamily="34" charset="-122"/>
                </a:rPr>
                <a:t>  侵</a:t>
              </a:r>
              <a:r>
                <a:rPr lang="zh-CN" altLang="en-US" sz="2000" b="1">
                  <a:solidFill>
                    <a:prstClr val="black"/>
                  </a:solidFill>
                  <a:latin typeface="+mj-ea"/>
                  <a:ea typeface="+mj-ea"/>
                  <a:sym typeface="思源黑体 CN Regular" panose="020B0500000000000000" pitchFamily="34" charset="-122"/>
                </a:rPr>
                <a:t>权责任是民事主体侵害他人权益应当承担的法律后果。</a:t>
              </a:r>
              <a:r>
                <a:rPr lang="en-US" altLang="zh-CN" sz="2000" b="1">
                  <a:solidFill>
                    <a:prstClr val="black"/>
                  </a:solidFill>
                  <a:latin typeface="+mj-ea"/>
                  <a:ea typeface="+mj-ea"/>
                  <a:sym typeface="思源黑体 CN Regular" panose="020B0500000000000000" pitchFamily="34" charset="-122"/>
                </a:rPr>
                <a:t>2009</a:t>
              </a:r>
              <a:r>
                <a:rPr lang="zh-CN" altLang="en-US" sz="2000" b="1">
                  <a:solidFill>
                    <a:prstClr val="black"/>
                  </a:solidFill>
                  <a:latin typeface="+mj-ea"/>
                  <a:ea typeface="+mj-ea"/>
                  <a:sym typeface="思源黑体 CN Regular" panose="020B0500000000000000" pitchFamily="34" charset="-122"/>
                </a:rPr>
                <a:t>年第十一届全国人大常委会第十二次会议通过了侵权责任法。侵权责任法实施以来，在</a:t>
              </a:r>
              <a:r>
                <a:rPr lang="zh-CN" altLang="en-US" sz="2000" b="1">
                  <a:solidFill>
                    <a:srgbClr val="C00000"/>
                  </a:solidFill>
                  <a:latin typeface="+mj-ea"/>
                  <a:ea typeface="+mj-ea"/>
                  <a:sym typeface="思源黑体 CN Regular" panose="020B0500000000000000" pitchFamily="34" charset="-122"/>
                </a:rPr>
                <a:t>保护民事主体的合法权益、预防和制裁侵权行为方面发挥了重要作用</a:t>
              </a:r>
              <a:r>
                <a:rPr lang="zh-CN" altLang="en-US" sz="2000" b="1">
                  <a:solidFill>
                    <a:prstClr val="black"/>
                  </a:solidFill>
                  <a:latin typeface="+mj-ea"/>
                  <a:ea typeface="+mj-ea"/>
                  <a:sym typeface="思源黑体 CN Regular" panose="020B0500000000000000" pitchFamily="34" charset="-122"/>
                </a:rPr>
                <a:t>。第七编“侵权责任”在总结实践经验的基础上，针对侵权领域出现的新情况，吸收借鉴司法解释的有关规定，对侵权责任制度作了必要的补充和完善</a:t>
              </a:r>
              <a:r>
                <a:rPr lang="zh-CN" altLang="en-US" sz="2000" b="1" smtClean="0">
                  <a:solidFill>
                    <a:prstClr val="black"/>
                  </a:solidFill>
                  <a:latin typeface="+mj-ea"/>
                  <a:ea typeface="+mj-ea"/>
                  <a:sym typeface="思源黑体 CN Regular" panose="020B0500000000000000" pitchFamily="34" charset="-122"/>
                </a:rPr>
                <a:t>。</a:t>
              </a:r>
              <a:endParaRPr lang="zh-CN" altLang="en-US" sz="2000" b="1">
                <a:solidFill>
                  <a:prstClr val="black"/>
                </a:solidFill>
                <a:latin typeface="+mj-ea"/>
                <a:ea typeface="+mj-ea"/>
                <a:sym typeface="思源黑体 CN Regular" panose="020B0500000000000000" pitchFamily="34" charset="-122"/>
              </a:endParaRPr>
            </a:p>
          </p:txBody>
        </p:sp>
        <p:grpSp>
          <p:nvGrpSpPr>
            <p:cNvPr id="37" name="组合 36">
              <a:extLst>
                <a:ext uri="{FF2B5EF4-FFF2-40B4-BE49-F238E27FC236}">
                  <a16:creationId xmlns:a16="http://schemas.microsoft.com/office/drawing/2014/main" id="{D0C55919-F7CE-401F-92FE-3449F23E4017}"/>
                </a:ext>
              </a:extLst>
            </p:cNvPr>
            <p:cNvGrpSpPr/>
            <p:nvPr/>
          </p:nvGrpSpPr>
          <p:grpSpPr>
            <a:xfrm>
              <a:off x="3044738" y="2842780"/>
              <a:ext cx="1425825" cy="1463507"/>
              <a:chOff x="5278438" y="3037335"/>
              <a:chExt cx="1654175" cy="1655763"/>
            </a:xfrm>
          </p:grpSpPr>
          <p:sp>
            <p:nvSpPr>
              <p:cNvPr id="38" name="Oval 17">
                <a:extLst>
                  <a:ext uri="{FF2B5EF4-FFF2-40B4-BE49-F238E27FC236}">
                    <a16:creationId xmlns:a16="http://schemas.microsoft.com/office/drawing/2014/main" id="{D1E1B4EE-F33D-4C83-831C-54E2C4F5CB4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39" name="Oval 18">
                <a:extLst>
                  <a:ext uri="{FF2B5EF4-FFF2-40B4-BE49-F238E27FC236}">
                    <a16:creationId xmlns:a16="http://schemas.microsoft.com/office/drawing/2014/main" id="{821E3786-1591-477B-950D-8450FFEE0CA1}"/>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0" name="矩形 39">
                <a:extLst>
                  <a:ext uri="{FF2B5EF4-FFF2-40B4-BE49-F238E27FC236}">
                    <a16:creationId xmlns:a16="http://schemas.microsoft.com/office/drawing/2014/main" id="{5C43407C-A333-4C3F-B6E9-4894567F441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300" normalizeH="0" baseline="0" noProof="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10</a:t>
                </a:r>
                <a:r>
                  <a:rPr kumimoji="0" lang="zh-CN" altLang="en-US" sz="2400" b="0" i="0" u="none" strike="noStrike" kern="0" cap="none" spc="0" normalizeH="0" baseline="0" noProof="0" smtClean="0">
                    <a:ln>
                      <a:noFill/>
                    </a:ln>
                    <a:solidFill>
                      <a:prstClr val="white"/>
                    </a:solidFill>
                    <a:effectLst/>
                    <a:uLnTx/>
                    <a:uFillTx/>
                    <a:latin typeface="+mj-ea"/>
                    <a:ea typeface="+mj-ea"/>
                    <a:sym typeface="思源黑体 CN Regular" panose="020B0500000000000000" pitchFamily="34" charset="-122"/>
                  </a:rPr>
                  <a:t>章</a:t>
                </a:r>
                <a:endParaRPr kumimoji="0" lang="zh-CN" altLang="en-US" sz="24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endParaRPr>
              </a:p>
            </p:txBody>
          </p:sp>
        </p:grpSp>
        <p:grpSp>
          <p:nvGrpSpPr>
            <p:cNvPr id="41" name="组合 40">
              <a:extLst>
                <a:ext uri="{FF2B5EF4-FFF2-40B4-BE49-F238E27FC236}">
                  <a16:creationId xmlns:a16="http://schemas.microsoft.com/office/drawing/2014/main" id="{E6CBEC47-8802-4BFA-880A-6E2CE9374C52}"/>
                </a:ext>
              </a:extLst>
            </p:cNvPr>
            <p:cNvGrpSpPr/>
            <p:nvPr/>
          </p:nvGrpSpPr>
          <p:grpSpPr>
            <a:xfrm>
              <a:off x="7824119" y="2739130"/>
              <a:ext cx="1418777" cy="1440980"/>
              <a:chOff x="5278438" y="3037335"/>
              <a:chExt cx="1654175" cy="1655763"/>
            </a:xfrm>
          </p:grpSpPr>
          <p:sp>
            <p:nvSpPr>
              <p:cNvPr id="42" name="Oval 17">
                <a:extLst>
                  <a:ext uri="{FF2B5EF4-FFF2-40B4-BE49-F238E27FC236}">
                    <a16:creationId xmlns:a16="http://schemas.microsoft.com/office/drawing/2014/main" id="{A60E296D-835F-4A67-A8F4-8837B8F469A4}"/>
                  </a:ext>
                </a:extLst>
              </p:cNvPr>
              <p:cNvSpPr>
                <a:spLocks noChangeArrowheads="1"/>
              </p:cNvSpPr>
              <p:nvPr/>
            </p:nvSpPr>
            <p:spPr bwMode="auto">
              <a:xfrm>
                <a:off x="5278438" y="3037335"/>
                <a:ext cx="1654175" cy="1655763"/>
              </a:xfrm>
              <a:prstGeom prst="ellipse">
                <a:avLst/>
              </a:prstGeom>
              <a:solidFill>
                <a:srgbClr val="C00000"/>
              </a:solidFill>
              <a:ln w="0">
                <a:noFill/>
                <a:prstDash val="solid"/>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3" name="Oval 18">
                <a:extLst>
                  <a:ext uri="{FF2B5EF4-FFF2-40B4-BE49-F238E27FC236}">
                    <a16:creationId xmlns:a16="http://schemas.microsoft.com/office/drawing/2014/main" id="{02EA4515-9615-4FE3-9A9A-1087FF518D9F}"/>
                  </a:ext>
                </a:extLst>
              </p:cNvPr>
              <p:cNvSpPr>
                <a:spLocks noChangeArrowheads="1"/>
              </p:cNvSpPr>
              <p:nvPr/>
            </p:nvSpPr>
            <p:spPr bwMode="auto">
              <a:xfrm>
                <a:off x="5380038" y="3151635"/>
                <a:ext cx="1438275" cy="1425575"/>
              </a:xfrm>
              <a:prstGeom prst="ellipse">
                <a:avLst/>
              </a:prstGeom>
              <a:noFill/>
              <a:ln w="0">
                <a:solidFill>
                  <a:sysClr val="window" lastClr="FFFFFF"/>
                </a:solidFill>
                <a:prstDash val="lgDash"/>
                <a:round/>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mj-ea"/>
                  <a:ea typeface="+mj-ea"/>
                  <a:cs typeface="+mn-ea"/>
                  <a:sym typeface="思源黑体 CN Regular" panose="020B0500000000000000" pitchFamily="34" charset="-122"/>
                </a:endParaRPr>
              </a:p>
            </p:txBody>
          </p:sp>
          <p:sp>
            <p:nvSpPr>
              <p:cNvPr id="44" name="矩形 43">
                <a:extLst>
                  <a:ext uri="{FF2B5EF4-FFF2-40B4-BE49-F238E27FC236}">
                    <a16:creationId xmlns:a16="http://schemas.microsoft.com/office/drawing/2014/main" id="{48FE3F01-D02C-4864-A0E4-1946E2A056FF}"/>
                  </a:ext>
                </a:extLst>
              </p:cNvPr>
              <p:cNvSpPr/>
              <p:nvPr/>
            </p:nvSpPr>
            <p:spPr>
              <a:xfrm>
                <a:off x="5462890" y="3508420"/>
                <a:ext cx="1285271" cy="713592"/>
              </a:xfrm>
              <a:prstGeom prst="rect">
                <a:avLst/>
              </a:prstGeom>
              <a:noFill/>
              <a:ln w="19050" cap="flat" cmpd="sng" algn="ctr">
                <a:noFill/>
                <a:prstDash val="solid"/>
                <a:miter lim="800000"/>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200" b="1" i="0" u="none" strike="noStrike" kern="0" cap="none" spc="0" normalizeH="0" baseline="0" noProof="0" smtClean="0">
                    <a:ln>
                      <a:noFill/>
                    </a:ln>
                    <a:solidFill>
                      <a:prstClr val="white"/>
                    </a:solidFill>
                    <a:effectLst/>
                    <a:uLnTx/>
                    <a:uFillTx/>
                    <a:latin typeface="+mj-ea"/>
                    <a:ea typeface="+mj-ea"/>
                    <a:cs typeface="Arial" panose="020B0604020202020204" pitchFamily="34" charset="0"/>
                    <a:sym typeface="思源黑体 CN Regular" panose="020B0500000000000000" pitchFamily="34" charset="-122"/>
                  </a:rPr>
                  <a:t>95</a:t>
                </a:r>
                <a:r>
                  <a:rPr kumimoji="0" lang="zh-CN" altLang="en-US" sz="2400" b="0" i="0" u="none" strike="noStrike" kern="0" cap="none" spc="0" normalizeH="0" baseline="0" noProof="0" smtClean="0">
                    <a:ln>
                      <a:noFill/>
                    </a:ln>
                    <a:solidFill>
                      <a:prstClr val="white"/>
                    </a:solidFill>
                    <a:effectLst/>
                    <a:uLnTx/>
                    <a:uFillTx/>
                    <a:latin typeface="+mj-ea"/>
                    <a:ea typeface="+mj-ea"/>
                    <a:sym typeface="思源黑体 CN Regular" panose="020B0500000000000000" pitchFamily="34" charset="-122"/>
                  </a:rPr>
                  <a:t>条</a:t>
                </a:r>
                <a:endParaRPr kumimoji="0" lang="zh-CN" altLang="en-US" sz="32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endParaRPr>
              </a:p>
            </p:txBody>
          </p:sp>
        </p:grpSp>
      </p:grpSp>
      <p:sp>
        <p:nvSpPr>
          <p:cNvPr id="23"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322833293"/>
      </p:ext>
    </p:extLst>
  </p:cSld>
  <p:clrMapOvr>
    <a:masterClrMapping/>
  </p:clrMapOvr>
  <p:transition spd="med">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911640" y="2483064"/>
            <a:ext cx="3339910" cy="2614623"/>
            <a:chOff x="623620" y="2348925"/>
            <a:chExt cx="3339910" cy="2614623"/>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253168" y="4501883"/>
              <a:ext cx="2184073" cy="461665"/>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一般规定</a:t>
              </a:r>
            </a:p>
          </p:txBody>
        </p:sp>
      </p:grpSp>
      <p:sp>
        <p:nvSpPr>
          <p:cNvPr id="12" name="矩形 11"/>
          <p:cNvSpPr/>
          <p:nvPr/>
        </p:nvSpPr>
        <p:spPr>
          <a:xfrm>
            <a:off x="47580" y="752784"/>
            <a:ext cx="2680383" cy="400110"/>
          </a:xfrm>
          <a:prstGeom prst="rect">
            <a:avLst/>
          </a:prstGeom>
        </p:spPr>
        <p:txBody>
          <a:bodyPr wrap="square">
            <a:spAutoFit/>
          </a:bodyPr>
          <a:lstStyle/>
          <a:p>
            <a:pPr fontAlgn="auto">
              <a:spcBef>
                <a:spcPts val="0"/>
              </a:spcBef>
              <a:spcAft>
                <a:spcPts val="0"/>
              </a:spcAft>
            </a:pP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第七</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编 侵</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权责任编</a:t>
            </a:r>
          </a:p>
        </p:txBody>
      </p:sp>
      <p:sp>
        <p:nvSpPr>
          <p:cNvPr id="3" name="矩形 2"/>
          <p:cNvSpPr/>
          <p:nvPr/>
        </p:nvSpPr>
        <p:spPr>
          <a:xfrm>
            <a:off x="4351319" y="1700880"/>
            <a:ext cx="7144829" cy="1151277"/>
          </a:xfrm>
          <a:prstGeom prst="rect">
            <a:avLst/>
          </a:prstGeom>
        </p:spPr>
        <p:txBody>
          <a:bodyPr wrap="square">
            <a:spAutoFit/>
          </a:bodyPr>
          <a:lstStyle/>
          <a:p>
            <a:pPr>
              <a:lnSpc>
                <a:spcPct val="120000"/>
              </a:lnSpc>
            </a:pPr>
            <a:r>
              <a:rPr lang="zh-CN" altLang="en-US" sz="2000" b="1" smtClean="0">
                <a:solidFill>
                  <a:srgbClr val="000000"/>
                </a:solidFill>
                <a:latin typeface="黑体" panose="02010609060101010101" pitchFamily="49" charset="-122"/>
                <a:ea typeface="黑体" panose="02010609060101010101" pitchFamily="49" charset="-122"/>
              </a:rPr>
              <a:t>  第</a:t>
            </a:r>
            <a:r>
              <a:rPr lang="zh-CN" altLang="en-US" sz="2000" b="1">
                <a:solidFill>
                  <a:srgbClr val="000000"/>
                </a:solidFill>
                <a:latin typeface="黑体" panose="02010609060101010101" pitchFamily="49" charset="-122"/>
                <a:ea typeface="黑体" panose="02010609060101010101" pitchFamily="49" charset="-122"/>
              </a:rPr>
              <a:t>七编第一章规定了</a:t>
            </a:r>
            <a:r>
              <a:rPr lang="zh-CN" altLang="en-US" sz="2000" b="1">
                <a:solidFill>
                  <a:srgbClr val="FF0000"/>
                </a:solidFill>
                <a:latin typeface="黑体" panose="02010609060101010101" pitchFamily="49" charset="-122"/>
                <a:ea typeface="黑体" panose="02010609060101010101" pitchFamily="49" charset="-122"/>
              </a:rPr>
              <a:t>侵权责任的归责原则、多数人侵权的责任承担、侵权责任的减轻或者免除等一般规则</a:t>
            </a:r>
            <a:r>
              <a:rPr lang="zh-CN" altLang="en-US" sz="2000" b="1">
                <a:solidFill>
                  <a:srgbClr val="000000"/>
                </a:solidFill>
                <a:latin typeface="黑体" panose="02010609060101010101" pitchFamily="49" charset="-122"/>
                <a:ea typeface="黑体" panose="02010609060101010101" pitchFamily="49" charset="-122"/>
              </a:rPr>
              <a:t>。并在现行侵权责任法的基础上作了进一步的完善：</a:t>
            </a:r>
          </a:p>
        </p:txBody>
      </p:sp>
      <p:sp>
        <p:nvSpPr>
          <p:cNvPr id="5" name="矩形 4"/>
          <p:cNvSpPr/>
          <p:nvPr/>
        </p:nvSpPr>
        <p:spPr>
          <a:xfrm>
            <a:off x="4407242" y="2811674"/>
            <a:ext cx="6988297" cy="3449086"/>
          </a:xfrm>
          <a:prstGeom prst="rect">
            <a:avLst/>
          </a:prstGeom>
        </p:spPr>
        <p:txBody>
          <a:bodyPr wrap="square">
            <a:spAutoFit/>
          </a:bodyPr>
          <a:lstStyle/>
          <a:p>
            <a:pPr marL="342900" indent="-342900">
              <a:lnSpc>
                <a:spcPct val="120000"/>
              </a:lnSpc>
              <a:spcBef>
                <a:spcPts val="600"/>
              </a:spcBef>
              <a:buClr>
                <a:srgbClr val="C00000"/>
              </a:buClr>
              <a:buFont typeface="Wingdings" panose="05000000000000000000" pitchFamily="2" charset="2"/>
              <a:buChar char="u"/>
            </a:pPr>
            <a:r>
              <a:rPr lang="zh-CN" altLang="en-US"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一是确立</a:t>
            </a:r>
            <a:r>
              <a:rPr lang="zh-CN" altLang="en-US"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“自甘风险”</a:t>
            </a:r>
            <a:r>
              <a:rPr lang="zh-CN" altLang="en-US"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规则，规定自愿参加具有一定风险的文体活动，因其他参加者的行为受到损害的，受害人不得请求没有故意或者重大过失的其他参加者承担侵权责任</a:t>
            </a:r>
            <a:r>
              <a:rPr lang="zh-CN" altLang="en-US"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（第一千一百七十六条第一款）。</a:t>
            </a:r>
          </a:p>
          <a:p>
            <a:pPr marL="342900" indent="-342900">
              <a:lnSpc>
                <a:spcPct val="120000"/>
              </a:lnSpc>
              <a:spcBef>
                <a:spcPts val="600"/>
              </a:spcBef>
              <a:buClr>
                <a:srgbClr val="C00000"/>
              </a:buClr>
              <a:buFont typeface="Wingdings" panose="05000000000000000000" pitchFamily="2" charset="2"/>
              <a:buChar char="u"/>
            </a:pPr>
            <a:r>
              <a:rPr lang="zh-CN" altLang="en-US"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二是规定</a:t>
            </a:r>
            <a:r>
              <a:rPr lang="zh-CN" altLang="en-US"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“自助行为”</a:t>
            </a:r>
            <a:r>
              <a:rPr lang="zh-CN" altLang="en-US"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制度，明确合法权益受到侵害，情况紧迫且不能及时获得国家机关保护，不立即采取措施将使其合法权益受到难以弥补的损害的，受害人可以在保护自己合法权益的必要范围内采取扣留侵权人的财物等合理措施，但是应当立即请求有关国家机关处理。受害人采取的措施不当造成他人损害的，应当承担侵权责任</a:t>
            </a:r>
            <a:r>
              <a:rPr lang="zh-CN" altLang="en-US"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（第一千一百七十七条）。</a:t>
            </a:r>
            <a:endParaRPr lang="zh-CN" altLang="en-US" b="1" i="1" kern="0" dirty="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spTree>
    <p:extLst>
      <p:ext uri="{BB962C8B-B14F-4D97-AF65-F5344CB8AC3E}">
        <p14:creationId xmlns:p14="http://schemas.microsoft.com/office/powerpoint/2010/main" val="2807045386"/>
      </p:ext>
    </p:extLst>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1F2BC9FC-E810-4A68-BD55-0C31085E585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3187"/>
          <a:stretch/>
        </p:blipFill>
        <p:spPr>
          <a:xfrm>
            <a:off x="8616175" y="1647139"/>
            <a:ext cx="3416510" cy="4284224"/>
          </a:xfrm>
          <a:prstGeom prst="rect">
            <a:avLst/>
          </a:prstGeom>
        </p:spPr>
      </p:pic>
      <p:grpSp>
        <p:nvGrpSpPr>
          <p:cNvPr id="3" name="组合 2"/>
          <p:cNvGrpSpPr/>
          <p:nvPr/>
        </p:nvGrpSpPr>
        <p:grpSpPr>
          <a:xfrm>
            <a:off x="1403970" y="2303911"/>
            <a:ext cx="3973325" cy="610346"/>
            <a:chOff x="563372" y="1842660"/>
            <a:chExt cx="3850805" cy="610346"/>
          </a:xfrm>
        </p:grpSpPr>
        <p:sp>
          <p:nvSpPr>
            <p:cNvPr id="5" name="矩形 4">
              <a:extLst>
                <a:ext uri="{FF2B5EF4-FFF2-40B4-BE49-F238E27FC236}">
                  <a16:creationId xmlns:a16="http://schemas.microsoft.com/office/drawing/2014/main" id="{01C4BBB3-F1B9-418E-AC28-F7C9B695D2C1}"/>
                </a:ext>
              </a:extLst>
            </p:cNvPr>
            <p:cNvSpPr/>
            <p:nvPr/>
          </p:nvSpPr>
          <p:spPr>
            <a:xfrm>
              <a:off x="1546084" y="1842660"/>
              <a:ext cx="2868093" cy="584775"/>
            </a:xfrm>
            <a:prstGeom prst="rect">
              <a:avLst/>
            </a:prstGeom>
          </p:spPr>
          <p:txBody>
            <a:bodyPr wrap="none">
              <a:spAutoFit/>
            </a:bodyPr>
            <a:lstStyle/>
            <a:p>
              <a:r>
                <a:rPr lang="en-US" altLang="zh-CN" sz="32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2020</a:t>
              </a:r>
              <a:r>
                <a:rPr lang="zh-CN" altLang="en-US" sz="32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年</a:t>
              </a:r>
              <a:r>
                <a:rPr lang="en-US" altLang="zh-CN" sz="32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5</a:t>
              </a:r>
              <a:r>
                <a:rPr lang="zh-CN" altLang="en-US" sz="32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月</a:t>
              </a:r>
              <a:r>
                <a:rPr lang="en-US" altLang="zh-CN" sz="32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28</a:t>
              </a:r>
              <a:r>
                <a:rPr lang="zh-CN" altLang="en-US" sz="32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日</a:t>
              </a:r>
              <a:endParaRPr lang="zh-CN" altLang="en-US" sz="3200" b="1">
                <a:solidFill>
                  <a:schemeClr val="bg1">
                    <a:lumMod val="10000"/>
                  </a:schemeClr>
                </a:solidFill>
                <a:latin typeface="黑体" panose="02010609060101010101" pitchFamily="49" charset="-122"/>
                <a:ea typeface="黑体" panose="02010609060101010101" pitchFamily="49" charset="-122"/>
              </a:endParaRPr>
            </a:p>
          </p:txBody>
        </p:sp>
        <p:sp>
          <p:nvSpPr>
            <p:cNvPr id="6" name="clock-symbol-of-circular-shape_55191">
              <a:extLst>
                <a:ext uri="{FF2B5EF4-FFF2-40B4-BE49-F238E27FC236}">
                  <a16:creationId xmlns:a16="http://schemas.microsoft.com/office/drawing/2014/main" id="{5150CC36-79AC-40E3-B50D-B0C40EFC35F5}"/>
                </a:ext>
              </a:extLst>
            </p:cNvPr>
            <p:cNvSpPr>
              <a:spLocks noChangeAspect="1"/>
            </p:cNvSpPr>
            <p:nvPr/>
          </p:nvSpPr>
          <p:spPr bwMode="auto">
            <a:xfrm>
              <a:off x="563372" y="1844890"/>
              <a:ext cx="609685" cy="608116"/>
            </a:xfrm>
            <a:custGeom>
              <a:avLst/>
              <a:gdLst>
                <a:gd name="connsiteX0" fmla="*/ 595838 w 608744"/>
                <a:gd name="connsiteY0" fmla="*/ 324650 h 607178"/>
                <a:gd name="connsiteX1" fmla="*/ 605392 w 608744"/>
                <a:gd name="connsiteY1" fmla="*/ 328152 h 607178"/>
                <a:gd name="connsiteX2" fmla="*/ 608677 w 608744"/>
                <a:gd name="connsiteY2" fmla="*/ 337839 h 607178"/>
                <a:gd name="connsiteX3" fmla="*/ 571056 w 608744"/>
                <a:gd name="connsiteY3" fmla="*/ 452438 h 607178"/>
                <a:gd name="connsiteX4" fmla="*/ 563442 w 608744"/>
                <a:gd name="connsiteY4" fmla="*/ 458175 h 607178"/>
                <a:gd name="connsiteX5" fmla="*/ 554037 w 608744"/>
                <a:gd name="connsiteY5" fmla="*/ 456387 h 607178"/>
                <a:gd name="connsiteX6" fmla="*/ 508504 w 608744"/>
                <a:gd name="connsiteY6" fmla="*/ 425166 h 607178"/>
                <a:gd name="connsiteX7" fmla="*/ 504772 w 608744"/>
                <a:gd name="connsiteY7" fmla="*/ 409743 h 607178"/>
                <a:gd name="connsiteX8" fmla="*/ 529032 w 608744"/>
                <a:gd name="connsiteY8" fmla="*/ 339627 h 607178"/>
                <a:gd name="connsiteX9" fmla="*/ 539631 w 608744"/>
                <a:gd name="connsiteY9" fmla="*/ 329792 h 607178"/>
                <a:gd name="connsiteX10" fmla="*/ 233809 w 608744"/>
                <a:gd name="connsiteY10" fmla="*/ 167232 h 607178"/>
                <a:gd name="connsiteX11" fmla="*/ 252904 w 608744"/>
                <a:gd name="connsiteY11" fmla="*/ 179216 h 607178"/>
                <a:gd name="connsiteX12" fmla="*/ 309218 w 608744"/>
                <a:gd name="connsiteY12" fmla="*/ 258399 h 607178"/>
                <a:gd name="connsiteX13" fmla="*/ 335548 w 608744"/>
                <a:gd name="connsiteY13" fmla="*/ 271956 h 607178"/>
                <a:gd name="connsiteX14" fmla="*/ 398799 w 608744"/>
                <a:gd name="connsiteY14" fmla="*/ 271956 h 607178"/>
                <a:gd name="connsiteX15" fmla="*/ 428262 w 608744"/>
                <a:gd name="connsiteY15" fmla="*/ 301380 h 607178"/>
                <a:gd name="connsiteX16" fmla="*/ 398799 w 608744"/>
                <a:gd name="connsiteY16" fmla="*/ 330804 h 607178"/>
                <a:gd name="connsiteX17" fmla="*/ 335623 w 608744"/>
                <a:gd name="connsiteY17" fmla="*/ 330804 h 607178"/>
                <a:gd name="connsiteX18" fmla="*/ 303624 w 608744"/>
                <a:gd name="connsiteY18" fmla="*/ 344957 h 607178"/>
                <a:gd name="connsiteX19" fmla="*/ 260064 w 608744"/>
                <a:gd name="connsiteY19" fmla="*/ 301380 h 607178"/>
                <a:gd name="connsiteX20" fmla="*/ 261034 w 608744"/>
                <a:gd name="connsiteY20" fmla="*/ 292367 h 607178"/>
                <a:gd name="connsiteX21" fmla="*/ 204794 w 608744"/>
                <a:gd name="connsiteY21" fmla="*/ 213332 h 607178"/>
                <a:gd name="connsiteX22" fmla="*/ 211806 w 608744"/>
                <a:gd name="connsiteY22" fmla="*/ 172288 h 607178"/>
                <a:gd name="connsiteX23" fmla="*/ 233809 w 608744"/>
                <a:gd name="connsiteY23" fmla="*/ 167232 h 607178"/>
                <a:gd name="connsiteX24" fmla="*/ 568728 w 608744"/>
                <a:gd name="connsiteY24" fmla="*/ 156093 h 607178"/>
                <a:gd name="connsiteX25" fmla="*/ 576784 w 608744"/>
                <a:gd name="connsiteY25" fmla="*/ 162203 h 607178"/>
                <a:gd name="connsiteX26" fmla="*/ 606623 w 608744"/>
                <a:gd name="connsiteY26" fmla="*/ 251846 h 607178"/>
                <a:gd name="connsiteX27" fmla="*/ 604310 w 608744"/>
                <a:gd name="connsiteY27" fmla="*/ 261012 h 607178"/>
                <a:gd name="connsiteX28" fmla="*/ 596030 w 608744"/>
                <a:gd name="connsiteY28" fmla="*/ 265557 h 607178"/>
                <a:gd name="connsiteX29" fmla="*/ 541127 w 608744"/>
                <a:gd name="connsiteY29" fmla="*/ 270550 h 607178"/>
                <a:gd name="connsiteX30" fmla="*/ 528371 w 608744"/>
                <a:gd name="connsiteY30" fmla="*/ 260937 h 607178"/>
                <a:gd name="connsiteX31" fmla="*/ 511438 w 608744"/>
                <a:gd name="connsiteY31" fmla="*/ 207509 h 607178"/>
                <a:gd name="connsiteX32" fmla="*/ 514795 w 608744"/>
                <a:gd name="connsiteY32" fmla="*/ 193351 h 607178"/>
                <a:gd name="connsiteX33" fmla="*/ 558881 w 608744"/>
                <a:gd name="connsiteY33" fmla="*/ 158328 h 607178"/>
                <a:gd name="connsiteX34" fmla="*/ 568728 w 608744"/>
                <a:gd name="connsiteY34" fmla="*/ 156093 h 607178"/>
                <a:gd name="connsiteX35" fmla="*/ 464517 w 608744"/>
                <a:gd name="connsiteY35" fmla="*/ 46732 h 607178"/>
                <a:gd name="connsiteX36" fmla="*/ 474363 w 608744"/>
                <a:gd name="connsiteY36" fmla="*/ 48221 h 607178"/>
                <a:gd name="connsiteX37" fmla="*/ 526797 w 608744"/>
                <a:gd name="connsiteY37" fmla="*/ 92166 h 607178"/>
                <a:gd name="connsiteX38" fmla="*/ 530004 w 608744"/>
                <a:gd name="connsiteY38" fmla="*/ 101104 h 607178"/>
                <a:gd name="connsiteX39" fmla="*/ 525604 w 608744"/>
                <a:gd name="connsiteY39" fmla="*/ 109521 h 607178"/>
                <a:gd name="connsiteX40" fmla="*/ 482269 w 608744"/>
                <a:gd name="connsiteY40" fmla="*/ 143857 h 607178"/>
                <a:gd name="connsiteX41" fmla="*/ 466531 w 608744"/>
                <a:gd name="connsiteY41" fmla="*/ 142963 h 607178"/>
                <a:gd name="connsiteX42" fmla="*/ 438188 w 608744"/>
                <a:gd name="connsiteY42" fmla="*/ 118533 h 607178"/>
                <a:gd name="connsiteX43" fmla="*/ 434384 w 608744"/>
                <a:gd name="connsiteY43" fmla="*/ 104158 h 607178"/>
                <a:gd name="connsiteX44" fmla="*/ 456984 w 608744"/>
                <a:gd name="connsiteY44" fmla="*/ 53286 h 607178"/>
                <a:gd name="connsiteX45" fmla="*/ 464517 w 608744"/>
                <a:gd name="connsiteY45" fmla="*/ 46732 h 607178"/>
                <a:gd name="connsiteX46" fmla="*/ 262508 w 608744"/>
                <a:gd name="connsiteY46" fmla="*/ 131 h 607178"/>
                <a:gd name="connsiteX47" fmla="*/ 271981 w 608744"/>
                <a:gd name="connsiteY47" fmla="*/ 2887 h 607178"/>
                <a:gd name="connsiteX48" fmla="*/ 276010 w 608744"/>
                <a:gd name="connsiteY48" fmla="*/ 11825 h 607178"/>
                <a:gd name="connsiteX49" fmla="*/ 276010 w 608744"/>
                <a:gd name="connsiteY49" fmla="*/ 67614 h 607178"/>
                <a:gd name="connsiteX50" fmla="*/ 266237 w 608744"/>
                <a:gd name="connsiteY50" fmla="*/ 79233 h 607178"/>
                <a:gd name="connsiteX51" fmla="*/ 79595 w 608744"/>
                <a:gd name="connsiteY51" fmla="*/ 282426 h 607178"/>
                <a:gd name="connsiteX52" fmla="*/ 106152 w 608744"/>
                <a:gd name="connsiteY52" fmla="*/ 282426 h 607178"/>
                <a:gd name="connsiteX53" fmla="*/ 125771 w 608744"/>
                <a:gd name="connsiteY53" fmla="*/ 302090 h 607178"/>
                <a:gd name="connsiteX54" fmla="*/ 106152 w 608744"/>
                <a:gd name="connsiteY54" fmla="*/ 321680 h 607178"/>
                <a:gd name="connsiteX55" fmla="*/ 79670 w 608744"/>
                <a:gd name="connsiteY55" fmla="*/ 321680 h 607178"/>
                <a:gd name="connsiteX56" fmla="*/ 285856 w 608744"/>
                <a:gd name="connsiteY56" fmla="*/ 527629 h 607178"/>
                <a:gd name="connsiteX57" fmla="*/ 285856 w 608744"/>
                <a:gd name="connsiteY57" fmla="*/ 501187 h 607178"/>
                <a:gd name="connsiteX58" fmla="*/ 305550 w 608744"/>
                <a:gd name="connsiteY58" fmla="*/ 481523 h 607178"/>
                <a:gd name="connsiteX59" fmla="*/ 325169 w 608744"/>
                <a:gd name="connsiteY59" fmla="*/ 501187 h 607178"/>
                <a:gd name="connsiteX60" fmla="*/ 325169 w 608744"/>
                <a:gd name="connsiteY60" fmla="*/ 527629 h 607178"/>
                <a:gd name="connsiteX61" fmla="*/ 455863 w 608744"/>
                <a:gd name="connsiteY61" fmla="*/ 471393 h 607178"/>
                <a:gd name="connsiteX62" fmla="*/ 470410 w 608744"/>
                <a:gd name="connsiteY62" fmla="*/ 470425 h 607178"/>
                <a:gd name="connsiteX63" fmla="*/ 516884 w 608744"/>
                <a:gd name="connsiteY63" fmla="*/ 502230 h 607178"/>
                <a:gd name="connsiteX64" fmla="*/ 521957 w 608744"/>
                <a:gd name="connsiteY64" fmla="*/ 511019 h 607178"/>
                <a:gd name="connsiteX65" fmla="*/ 518376 w 608744"/>
                <a:gd name="connsiteY65" fmla="*/ 520479 h 607178"/>
                <a:gd name="connsiteX66" fmla="*/ 305550 w 608744"/>
                <a:gd name="connsiteY66" fmla="*/ 607178 h 607178"/>
                <a:gd name="connsiteX67" fmla="*/ 0 w 608744"/>
                <a:gd name="connsiteY67" fmla="*/ 302090 h 607178"/>
                <a:gd name="connsiteX68" fmla="*/ 262508 w 608744"/>
                <a:gd name="connsiteY68" fmla="*/ 131 h 607178"/>
                <a:gd name="connsiteX69" fmla="*/ 348549 w 608744"/>
                <a:gd name="connsiteY69" fmla="*/ 128 h 607178"/>
                <a:gd name="connsiteX70" fmla="*/ 396819 w 608744"/>
                <a:gd name="connsiteY70" fmla="*/ 11223 h 607178"/>
                <a:gd name="connsiteX71" fmla="*/ 403981 w 608744"/>
                <a:gd name="connsiteY71" fmla="*/ 17627 h 607178"/>
                <a:gd name="connsiteX72" fmla="*/ 404056 w 608744"/>
                <a:gd name="connsiteY72" fmla="*/ 27307 h 607178"/>
                <a:gd name="connsiteX73" fmla="*/ 381599 w 608744"/>
                <a:gd name="connsiteY73" fmla="*/ 77721 h 607178"/>
                <a:gd name="connsiteX74" fmla="*/ 367573 w 608744"/>
                <a:gd name="connsiteY74" fmla="*/ 84348 h 607178"/>
                <a:gd name="connsiteX75" fmla="*/ 344818 w 608744"/>
                <a:gd name="connsiteY75" fmla="*/ 79135 h 607178"/>
                <a:gd name="connsiteX76" fmla="*/ 335045 w 608744"/>
                <a:gd name="connsiteY76" fmla="*/ 67519 h 607178"/>
                <a:gd name="connsiteX77" fmla="*/ 335045 w 608744"/>
                <a:gd name="connsiteY77" fmla="*/ 11819 h 607178"/>
                <a:gd name="connsiteX78" fmla="*/ 339148 w 608744"/>
                <a:gd name="connsiteY78" fmla="*/ 2883 h 607178"/>
                <a:gd name="connsiteX79" fmla="*/ 348549 w 608744"/>
                <a:gd name="connsiteY79" fmla="*/ 128 h 60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608744" h="607178">
                  <a:moveTo>
                    <a:pt x="595838" y="324650"/>
                  </a:moveTo>
                  <a:cubicBezTo>
                    <a:pt x="599346" y="324352"/>
                    <a:pt x="602855" y="325619"/>
                    <a:pt x="605392" y="328152"/>
                  </a:cubicBezTo>
                  <a:cubicBezTo>
                    <a:pt x="607856" y="330760"/>
                    <a:pt x="609050" y="334262"/>
                    <a:pt x="608677" y="337839"/>
                  </a:cubicBezTo>
                  <a:cubicBezTo>
                    <a:pt x="603825" y="379118"/>
                    <a:pt x="590762" y="417864"/>
                    <a:pt x="571056" y="452438"/>
                  </a:cubicBezTo>
                  <a:cubicBezTo>
                    <a:pt x="569414" y="455344"/>
                    <a:pt x="566652" y="457430"/>
                    <a:pt x="563442" y="458175"/>
                  </a:cubicBezTo>
                  <a:cubicBezTo>
                    <a:pt x="560233" y="458920"/>
                    <a:pt x="556799" y="458250"/>
                    <a:pt x="554037" y="456387"/>
                  </a:cubicBezTo>
                  <a:lnTo>
                    <a:pt x="508504" y="425166"/>
                  </a:lnTo>
                  <a:cubicBezTo>
                    <a:pt x="503429" y="421739"/>
                    <a:pt x="501861" y="415033"/>
                    <a:pt x="504772" y="409743"/>
                  </a:cubicBezTo>
                  <a:cubicBezTo>
                    <a:pt x="516491" y="388209"/>
                    <a:pt x="524851" y="364663"/>
                    <a:pt x="529032" y="339627"/>
                  </a:cubicBezTo>
                  <a:cubicBezTo>
                    <a:pt x="529927" y="334337"/>
                    <a:pt x="534257" y="330313"/>
                    <a:pt x="539631" y="329792"/>
                  </a:cubicBezTo>
                  <a:close/>
                  <a:moveTo>
                    <a:pt x="233809" y="167232"/>
                  </a:moveTo>
                  <a:cubicBezTo>
                    <a:pt x="241249" y="168489"/>
                    <a:pt x="248205" y="172586"/>
                    <a:pt x="252904" y="179216"/>
                  </a:cubicBezTo>
                  <a:lnTo>
                    <a:pt x="309218" y="258399"/>
                  </a:lnTo>
                  <a:cubicBezTo>
                    <a:pt x="319586" y="259740"/>
                    <a:pt x="328835" y="264656"/>
                    <a:pt x="335548" y="271956"/>
                  </a:cubicBezTo>
                  <a:lnTo>
                    <a:pt x="398799" y="271956"/>
                  </a:lnTo>
                  <a:cubicBezTo>
                    <a:pt x="415060" y="271956"/>
                    <a:pt x="428262" y="285141"/>
                    <a:pt x="428262" y="301380"/>
                  </a:cubicBezTo>
                  <a:cubicBezTo>
                    <a:pt x="428262" y="317619"/>
                    <a:pt x="415060" y="330804"/>
                    <a:pt x="398799" y="330804"/>
                  </a:cubicBezTo>
                  <a:lnTo>
                    <a:pt x="335623" y="330804"/>
                  </a:lnTo>
                  <a:cubicBezTo>
                    <a:pt x="327642" y="339445"/>
                    <a:pt x="316304" y="344957"/>
                    <a:pt x="303624" y="344957"/>
                  </a:cubicBezTo>
                  <a:cubicBezTo>
                    <a:pt x="279532" y="344957"/>
                    <a:pt x="260064" y="325441"/>
                    <a:pt x="260064" y="301380"/>
                  </a:cubicBezTo>
                  <a:cubicBezTo>
                    <a:pt x="260064" y="298251"/>
                    <a:pt x="260363" y="295272"/>
                    <a:pt x="261034" y="292367"/>
                  </a:cubicBezTo>
                  <a:lnTo>
                    <a:pt x="204794" y="213332"/>
                  </a:lnTo>
                  <a:cubicBezTo>
                    <a:pt x="195396" y="200073"/>
                    <a:pt x="198529" y="181674"/>
                    <a:pt x="211806" y="172288"/>
                  </a:cubicBezTo>
                  <a:cubicBezTo>
                    <a:pt x="218444" y="167558"/>
                    <a:pt x="226369" y="165975"/>
                    <a:pt x="233809" y="167232"/>
                  </a:cubicBezTo>
                  <a:close/>
                  <a:moveTo>
                    <a:pt x="568728" y="156093"/>
                  </a:moveTo>
                  <a:cubicBezTo>
                    <a:pt x="572234" y="156838"/>
                    <a:pt x="575143" y="159074"/>
                    <a:pt x="576784" y="162203"/>
                  </a:cubicBezTo>
                  <a:cubicBezTo>
                    <a:pt x="591107" y="189849"/>
                    <a:pt x="601327" y="220028"/>
                    <a:pt x="606623" y="251846"/>
                  </a:cubicBezTo>
                  <a:cubicBezTo>
                    <a:pt x="607145" y="255050"/>
                    <a:pt x="606324" y="258404"/>
                    <a:pt x="604310" y="261012"/>
                  </a:cubicBezTo>
                  <a:cubicBezTo>
                    <a:pt x="602296" y="263545"/>
                    <a:pt x="599312" y="265259"/>
                    <a:pt x="596030" y="265557"/>
                  </a:cubicBezTo>
                  <a:lnTo>
                    <a:pt x="541127" y="270550"/>
                  </a:lnTo>
                  <a:cubicBezTo>
                    <a:pt x="535010" y="271146"/>
                    <a:pt x="529490" y="266973"/>
                    <a:pt x="528371" y="260937"/>
                  </a:cubicBezTo>
                  <a:cubicBezTo>
                    <a:pt x="524940" y="242234"/>
                    <a:pt x="519196" y="224350"/>
                    <a:pt x="511438" y="207509"/>
                  </a:cubicBezTo>
                  <a:cubicBezTo>
                    <a:pt x="509200" y="202591"/>
                    <a:pt x="510617" y="196704"/>
                    <a:pt x="514795" y="193351"/>
                  </a:cubicBezTo>
                  <a:lnTo>
                    <a:pt x="558881" y="158328"/>
                  </a:lnTo>
                  <a:cubicBezTo>
                    <a:pt x="561641" y="156167"/>
                    <a:pt x="565296" y="155348"/>
                    <a:pt x="568728" y="156093"/>
                  </a:cubicBezTo>
                  <a:close/>
                  <a:moveTo>
                    <a:pt x="464517" y="46732"/>
                  </a:moveTo>
                  <a:cubicBezTo>
                    <a:pt x="467874" y="45689"/>
                    <a:pt x="471454" y="46285"/>
                    <a:pt x="474363" y="48221"/>
                  </a:cubicBezTo>
                  <a:cubicBezTo>
                    <a:pt x="493457" y="60883"/>
                    <a:pt x="511059" y="75631"/>
                    <a:pt x="526797" y="92166"/>
                  </a:cubicBezTo>
                  <a:cubicBezTo>
                    <a:pt x="529109" y="94549"/>
                    <a:pt x="530228" y="97752"/>
                    <a:pt x="530004" y="101104"/>
                  </a:cubicBezTo>
                  <a:cubicBezTo>
                    <a:pt x="529781" y="104381"/>
                    <a:pt x="528214" y="107510"/>
                    <a:pt x="525604" y="109521"/>
                  </a:cubicBezTo>
                  <a:lnTo>
                    <a:pt x="482269" y="143857"/>
                  </a:lnTo>
                  <a:cubicBezTo>
                    <a:pt x="477570" y="147656"/>
                    <a:pt x="470782" y="147209"/>
                    <a:pt x="466531" y="142963"/>
                  </a:cubicBezTo>
                  <a:cubicBezTo>
                    <a:pt x="457730" y="134025"/>
                    <a:pt x="448332" y="125907"/>
                    <a:pt x="438188" y="118533"/>
                  </a:cubicBezTo>
                  <a:cubicBezTo>
                    <a:pt x="433713" y="115256"/>
                    <a:pt x="432072" y="109297"/>
                    <a:pt x="434384" y="104158"/>
                  </a:cubicBezTo>
                  <a:lnTo>
                    <a:pt x="456984" y="53286"/>
                  </a:lnTo>
                  <a:cubicBezTo>
                    <a:pt x="458401" y="50083"/>
                    <a:pt x="461161" y="47700"/>
                    <a:pt x="464517" y="46732"/>
                  </a:cubicBezTo>
                  <a:close/>
                  <a:moveTo>
                    <a:pt x="262508" y="131"/>
                  </a:moveTo>
                  <a:cubicBezTo>
                    <a:pt x="265939" y="-390"/>
                    <a:pt x="269370" y="653"/>
                    <a:pt x="271981" y="2887"/>
                  </a:cubicBezTo>
                  <a:cubicBezTo>
                    <a:pt x="274518" y="5122"/>
                    <a:pt x="276010" y="8399"/>
                    <a:pt x="276010" y="11825"/>
                  </a:cubicBezTo>
                  <a:lnTo>
                    <a:pt x="276010" y="67614"/>
                  </a:lnTo>
                  <a:cubicBezTo>
                    <a:pt x="276010" y="73349"/>
                    <a:pt x="271907" y="78191"/>
                    <a:pt x="266237" y="79233"/>
                  </a:cubicBezTo>
                  <a:cubicBezTo>
                    <a:pt x="166128" y="96737"/>
                    <a:pt x="88472" y="179862"/>
                    <a:pt x="79595" y="282426"/>
                  </a:cubicBezTo>
                  <a:lnTo>
                    <a:pt x="106152" y="282426"/>
                  </a:lnTo>
                  <a:cubicBezTo>
                    <a:pt x="116968" y="282426"/>
                    <a:pt x="125771" y="291216"/>
                    <a:pt x="125771" y="302090"/>
                  </a:cubicBezTo>
                  <a:cubicBezTo>
                    <a:pt x="125771" y="312965"/>
                    <a:pt x="116968" y="321680"/>
                    <a:pt x="106152" y="321680"/>
                  </a:cubicBezTo>
                  <a:lnTo>
                    <a:pt x="79670" y="321680"/>
                  </a:lnTo>
                  <a:cubicBezTo>
                    <a:pt x="89069" y="430949"/>
                    <a:pt x="176422" y="518170"/>
                    <a:pt x="285856" y="527629"/>
                  </a:cubicBezTo>
                  <a:lnTo>
                    <a:pt x="285856" y="501187"/>
                  </a:lnTo>
                  <a:cubicBezTo>
                    <a:pt x="285856" y="490312"/>
                    <a:pt x="294659" y="481523"/>
                    <a:pt x="305550" y="481523"/>
                  </a:cubicBezTo>
                  <a:cubicBezTo>
                    <a:pt x="316367" y="481523"/>
                    <a:pt x="325169" y="490312"/>
                    <a:pt x="325169" y="501187"/>
                  </a:cubicBezTo>
                  <a:lnTo>
                    <a:pt x="325169" y="527629"/>
                  </a:lnTo>
                  <a:cubicBezTo>
                    <a:pt x="375149" y="523309"/>
                    <a:pt x="420430" y="502826"/>
                    <a:pt x="455863" y="471393"/>
                  </a:cubicBezTo>
                  <a:cubicBezTo>
                    <a:pt x="459966" y="467744"/>
                    <a:pt x="465934" y="467371"/>
                    <a:pt x="470410" y="470425"/>
                  </a:cubicBezTo>
                  <a:lnTo>
                    <a:pt x="516884" y="502230"/>
                  </a:lnTo>
                  <a:cubicBezTo>
                    <a:pt x="519793" y="504241"/>
                    <a:pt x="521658" y="507444"/>
                    <a:pt x="521957" y="511019"/>
                  </a:cubicBezTo>
                  <a:cubicBezTo>
                    <a:pt x="522255" y="514520"/>
                    <a:pt x="520912" y="518021"/>
                    <a:pt x="518376" y="520479"/>
                  </a:cubicBezTo>
                  <a:cubicBezTo>
                    <a:pt x="463398" y="574033"/>
                    <a:pt x="388428" y="607178"/>
                    <a:pt x="305550" y="607178"/>
                  </a:cubicBezTo>
                  <a:cubicBezTo>
                    <a:pt x="136811" y="607178"/>
                    <a:pt x="0" y="470574"/>
                    <a:pt x="0" y="302090"/>
                  </a:cubicBezTo>
                  <a:cubicBezTo>
                    <a:pt x="0" y="148206"/>
                    <a:pt x="114134" y="20987"/>
                    <a:pt x="262508" y="131"/>
                  </a:cubicBezTo>
                  <a:close/>
                  <a:moveTo>
                    <a:pt x="348549" y="128"/>
                  </a:moveTo>
                  <a:cubicBezTo>
                    <a:pt x="365111" y="2510"/>
                    <a:pt x="381226" y="6308"/>
                    <a:pt x="396819" y="11223"/>
                  </a:cubicBezTo>
                  <a:cubicBezTo>
                    <a:pt x="400027" y="12191"/>
                    <a:pt x="402639" y="14574"/>
                    <a:pt x="403981" y="17627"/>
                  </a:cubicBezTo>
                  <a:cubicBezTo>
                    <a:pt x="405399" y="20680"/>
                    <a:pt x="405399" y="24180"/>
                    <a:pt x="404056" y="27307"/>
                  </a:cubicBezTo>
                  <a:lnTo>
                    <a:pt x="381599" y="77721"/>
                  </a:lnTo>
                  <a:cubicBezTo>
                    <a:pt x="379212" y="83082"/>
                    <a:pt x="373244" y="85912"/>
                    <a:pt x="367573" y="84348"/>
                  </a:cubicBezTo>
                  <a:cubicBezTo>
                    <a:pt x="360187" y="82188"/>
                    <a:pt x="352578" y="80476"/>
                    <a:pt x="344818" y="79135"/>
                  </a:cubicBezTo>
                  <a:cubicBezTo>
                    <a:pt x="339148" y="78167"/>
                    <a:pt x="335045" y="73253"/>
                    <a:pt x="335045" y="67519"/>
                  </a:cubicBezTo>
                  <a:lnTo>
                    <a:pt x="335045" y="11819"/>
                  </a:lnTo>
                  <a:cubicBezTo>
                    <a:pt x="335045" y="8393"/>
                    <a:pt x="336537" y="5117"/>
                    <a:pt x="339148" y="2883"/>
                  </a:cubicBezTo>
                  <a:cubicBezTo>
                    <a:pt x="341685" y="649"/>
                    <a:pt x="345191" y="-319"/>
                    <a:pt x="348549" y="128"/>
                  </a:cubicBezTo>
                  <a:close/>
                </a:path>
              </a:pathLst>
            </a:custGeom>
            <a:solidFill>
              <a:srgbClr val="C00000"/>
            </a:solidFill>
            <a:ln>
              <a:noFill/>
            </a:ln>
          </p:spPr>
          <p:txBody>
            <a:bodyPr/>
            <a:lstStyle/>
            <a:p>
              <a:endParaRPr lang="zh-CN" altLang="en-US" sz="2400">
                <a:solidFill>
                  <a:schemeClr val="bg1">
                    <a:lumMod val="10000"/>
                  </a:schemeClr>
                </a:solidFill>
                <a:latin typeface="黑体" panose="02010609060101010101" pitchFamily="49" charset="-122"/>
                <a:ea typeface="黑体" panose="02010609060101010101" pitchFamily="49" charset="-122"/>
                <a:sym typeface="inpin heiti" panose="00000500000000000000" pitchFamily="2" charset="-122"/>
              </a:endParaRPr>
            </a:p>
          </p:txBody>
        </p:sp>
      </p:grpSp>
      <p:grpSp>
        <p:nvGrpSpPr>
          <p:cNvPr id="24" name="组合 23"/>
          <p:cNvGrpSpPr/>
          <p:nvPr/>
        </p:nvGrpSpPr>
        <p:grpSpPr>
          <a:xfrm>
            <a:off x="1430039" y="3207442"/>
            <a:ext cx="5059408" cy="523220"/>
            <a:chOff x="483647" y="2818687"/>
            <a:chExt cx="5059408" cy="523220"/>
          </a:xfrm>
        </p:grpSpPr>
        <p:sp>
          <p:nvSpPr>
            <p:cNvPr id="7" name="forbidden-city_309948">
              <a:extLst>
                <a:ext uri="{FF2B5EF4-FFF2-40B4-BE49-F238E27FC236}">
                  <a16:creationId xmlns:a16="http://schemas.microsoft.com/office/drawing/2014/main" id="{206BF14C-FF79-4D9E-B597-16A135029056}"/>
                </a:ext>
              </a:extLst>
            </p:cNvPr>
            <p:cNvSpPr>
              <a:spLocks noChangeAspect="1"/>
            </p:cNvSpPr>
            <p:nvPr/>
          </p:nvSpPr>
          <p:spPr bwMode="auto">
            <a:xfrm>
              <a:off x="483647" y="2886379"/>
              <a:ext cx="769134" cy="445981"/>
            </a:xfrm>
            <a:custGeom>
              <a:avLst/>
              <a:gdLst>
                <a:gd name="T0" fmla="*/ 225185 h 604667"/>
                <a:gd name="T1" fmla="*/ 225185 h 604667"/>
                <a:gd name="T2" fmla="*/ 225185 h 604667"/>
                <a:gd name="T3" fmla="*/ 225185 h 604667"/>
                <a:gd name="T4" fmla="*/ 225185 h 604667"/>
                <a:gd name="T5" fmla="*/ 225185 h 604667"/>
                <a:gd name="T6" fmla="*/ 225185 h 604667"/>
                <a:gd name="T7" fmla="*/ 225185 h 604667"/>
                <a:gd name="T8" fmla="*/ 225185 h 604667"/>
                <a:gd name="T9" fmla="*/ 225185 h 604667"/>
                <a:gd name="T10" fmla="*/ 225185 h 604667"/>
                <a:gd name="T11" fmla="*/ 225185 h 604667"/>
                <a:gd name="T12" fmla="*/ 225185 h 604667"/>
                <a:gd name="T13" fmla="*/ 225185 h 604667"/>
                <a:gd name="T14" fmla="*/ 225185 h 604667"/>
                <a:gd name="T15" fmla="*/ 225185 h 604667"/>
                <a:gd name="T16" fmla="*/ 225185 h 604667"/>
                <a:gd name="T17" fmla="*/ 225185 h 604667"/>
                <a:gd name="T18" fmla="*/ 225185 h 604667"/>
                <a:gd name="T19" fmla="*/ 225185 h 604667"/>
                <a:gd name="T20" fmla="*/ 225185 h 604667"/>
                <a:gd name="T21" fmla="*/ 225185 h 604667"/>
                <a:gd name="T22" fmla="*/ 225185 h 604667"/>
                <a:gd name="T23" fmla="*/ 225185 h 604667"/>
                <a:gd name="T24" fmla="*/ 225185 h 604667"/>
                <a:gd name="T25" fmla="*/ 225185 h 604667"/>
                <a:gd name="T26" fmla="*/ 225185 h 604667"/>
                <a:gd name="T27" fmla="*/ 225185 h 604667"/>
                <a:gd name="T28" fmla="*/ 225185 h 604667"/>
                <a:gd name="T29" fmla="*/ 225185 h 604667"/>
                <a:gd name="T30" fmla="*/ 225185 h 604667"/>
                <a:gd name="T31" fmla="*/ 225185 h 604667"/>
                <a:gd name="T32" fmla="*/ 225185 h 604667"/>
                <a:gd name="T33" fmla="*/ 225185 h 604667"/>
                <a:gd name="T34" fmla="*/ 225185 h 604667"/>
                <a:gd name="T35" fmla="*/ 225185 h 604667"/>
                <a:gd name="T36" fmla="*/ 225185 h 604667"/>
                <a:gd name="T37" fmla="*/ 225185 h 604667"/>
                <a:gd name="T38" fmla="*/ 225185 h 604667"/>
                <a:gd name="T39" fmla="*/ 225185 h 604667"/>
                <a:gd name="T40" fmla="*/ 225185 h 604667"/>
                <a:gd name="T41" fmla="*/ 225185 h 604667"/>
                <a:gd name="T42" fmla="*/ 225185 h 604667"/>
                <a:gd name="T43" fmla="*/ 225185 h 604667"/>
                <a:gd name="T44" fmla="*/ 225185 h 604667"/>
                <a:gd name="T45" fmla="*/ 225185 h 604667"/>
                <a:gd name="T46" fmla="*/ 225185 h 604667"/>
                <a:gd name="T47" fmla="*/ 225185 h 604667"/>
                <a:gd name="T48" fmla="*/ 225185 h 604667"/>
                <a:gd name="T49" fmla="*/ 225185 h 604667"/>
                <a:gd name="T50" fmla="*/ 225185 h 604667"/>
                <a:gd name="T51" fmla="*/ 225185 h 604667"/>
                <a:gd name="T52" fmla="*/ 225185 h 604667"/>
                <a:gd name="T53" fmla="*/ 225185 h 604667"/>
                <a:gd name="T54" fmla="*/ 225185 h 604667"/>
                <a:gd name="T55" fmla="*/ 225185 h 604667"/>
                <a:gd name="T56" fmla="*/ 225185 h 604667"/>
                <a:gd name="T57" fmla="*/ 225185 h 604667"/>
                <a:gd name="T58" fmla="*/ 225185 h 604667"/>
                <a:gd name="T59" fmla="*/ 225185 h 604667"/>
                <a:gd name="T60" fmla="*/ 225185 h 604667"/>
                <a:gd name="T61" fmla="*/ 225185 h 604667"/>
                <a:gd name="T62" fmla="*/ 225185 h 604667"/>
                <a:gd name="T63" fmla="*/ 225185 h 604667"/>
                <a:gd name="T64" fmla="*/ 225185 h 604667"/>
                <a:gd name="T65" fmla="*/ 225185 h 604667"/>
                <a:gd name="T66" fmla="*/ 225185 h 604667"/>
                <a:gd name="T67" fmla="*/ 225185 h 604667"/>
                <a:gd name="T68" fmla="*/ 225185 h 604667"/>
                <a:gd name="T69" fmla="*/ 225185 h 604667"/>
                <a:gd name="T70" fmla="*/ 225185 h 604667"/>
                <a:gd name="T71" fmla="*/ 225185 h 604667"/>
                <a:gd name="T72" fmla="*/ 225185 h 604667"/>
                <a:gd name="T73" fmla="*/ 225185 h 604667"/>
                <a:gd name="T74" fmla="*/ 225185 h 604667"/>
                <a:gd name="T75" fmla="*/ 225185 h 604667"/>
                <a:gd name="T76" fmla="*/ 225185 h 604667"/>
                <a:gd name="T77" fmla="*/ 225185 h 604667"/>
                <a:gd name="T78" fmla="*/ 225185 h 604667"/>
                <a:gd name="T79" fmla="*/ 225185 h 604667"/>
                <a:gd name="T80" fmla="*/ 225185 h 604667"/>
                <a:gd name="T81" fmla="*/ 225185 h 604667"/>
                <a:gd name="T82" fmla="*/ 225185 h 604667"/>
                <a:gd name="T83" fmla="*/ 225185 h 604667"/>
                <a:gd name="T84" fmla="*/ 225185 h 604667"/>
                <a:gd name="T85" fmla="*/ 225185 h 604667"/>
                <a:gd name="T86" fmla="*/ 225185 h 604667"/>
                <a:gd name="T87" fmla="*/ 225185 h 604667"/>
                <a:gd name="T88" fmla="*/ 225185 h 604667"/>
                <a:gd name="T89" fmla="*/ 225185 h 604667"/>
                <a:gd name="T90" fmla="*/ 225185 h 604667"/>
                <a:gd name="T91" fmla="*/ 225185 h 604667"/>
                <a:gd name="T92" fmla="*/ 225185 h 604667"/>
                <a:gd name="T93" fmla="*/ 225185 h 604667"/>
                <a:gd name="T94" fmla="*/ 225185 h 604667"/>
                <a:gd name="T95" fmla="*/ 225185 h 604667"/>
                <a:gd name="T96" fmla="*/ 225185 h 604667"/>
                <a:gd name="T97" fmla="*/ 225185 h 604667"/>
                <a:gd name="T98" fmla="*/ 225185 h 604667"/>
                <a:gd name="T99" fmla="*/ 225185 h 604667"/>
                <a:gd name="T100" fmla="*/ 225185 h 604667"/>
                <a:gd name="T101" fmla="*/ 225185 h 604667"/>
                <a:gd name="T102" fmla="*/ 225185 h 604667"/>
                <a:gd name="T103" fmla="*/ 225185 h 604667"/>
                <a:gd name="T104" fmla="*/ 225185 h 604667"/>
                <a:gd name="T105" fmla="*/ 225185 h 604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46" h="3976">
                  <a:moveTo>
                    <a:pt x="6807" y="2086"/>
                  </a:moveTo>
                  <a:cubicBezTo>
                    <a:pt x="6773" y="2049"/>
                    <a:pt x="6718" y="2042"/>
                    <a:pt x="6675" y="2068"/>
                  </a:cubicBezTo>
                  <a:cubicBezTo>
                    <a:pt x="6472" y="2189"/>
                    <a:pt x="6244" y="2193"/>
                    <a:pt x="5996" y="2079"/>
                  </a:cubicBezTo>
                  <a:cubicBezTo>
                    <a:pt x="5856" y="2015"/>
                    <a:pt x="5747" y="1928"/>
                    <a:pt x="5697" y="1884"/>
                  </a:cubicBezTo>
                  <a:lnTo>
                    <a:pt x="5697" y="1556"/>
                  </a:lnTo>
                  <a:cubicBezTo>
                    <a:pt x="6090" y="1495"/>
                    <a:pt x="6321" y="1344"/>
                    <a:pt x="6333" y="1336"/>
                  </a:cubicBezTo>
                  <a:cubicBezTo>
                    <a:pt x="6371" y="1311"/>
                    <a:pt x="6388" y="1265"/>
                    <a:pt x="6377" y="1221"/>
                  </a:cubicBezTo>
                  <a:cubicBezTo>
                    <a:pt x="6367" y="1178"/>
                    <a:pt x="6329" y="1145"/>
                    <a:pt x="6284" y="1141"/>
                  </a:cubicBezTo>
                  <a:cubicBezTo>
                    <a:pt x="6274" y="1140"/>
                    <a:pt x="5222" y="1027"/>
                    <a:pt x="4898" y="312"/>
                  </a:cubicBezTo>
                  <a:lnTo>
                    <a:pt x="4898" y="107"/>
                  </a:lnTo>
                  <a:cubicBezTo>
                    <a:pt x="4898" y="48"/>
                    <a:pt x="4851" y="0"/>
                    <a:pt x="4792" y="0"/>
                  </a:cubicBezTo>
                  <a:cubicBezTo>
                    <a:pt x="4732" y="0"/>
                    <a:pt x="4685" y="48"/>
                    <a:pt x="4685" y="107"/>
                  </a:cubicBezTo>
                  <a:lnTo>
                    <a:pt x="4685" y="228"/>
                  </a:lnTo>
                  <a:lnTo>
                    <a:pt x="2162" y="228"/>
                  </a:lnTo>
                  <a:lnTo>
                    <a:pt x="2162" y="107"/>
                  </a:lnTo>
                  <a:cubicBezTo>
                    <a:pt x="2162" y="48"/>
                    <a:pt x="2114" y="0"/>
                    <a:pt x="2055" y="0"/>
                  </a:cubicBezTo>
                  <a:cubicBezTo>
                    <a:pt x="1996" y="0"/>
                    <a:pt x="1948" y="48"/>
                    <a:pt x="1948" y="107"/>
                  </a:cubicBezTo>
                  <a:lnTo>
                    <a:pt x="1948" y="312"/>
                  </a:lnTo>
                  <a:cubicBezTo>
                    <a:pt x="1625" y="1025"/>
                    <a:pt x="573" y="1140"/>
                    <a:pt x="562" y="1141"/>
                  </a:cubicBezTo>
                  <a:cubicBezTo>
                    <a:pt x="517" y="1145"/>
                    <a:pt x="480" y="1178"/>
                    <a:pt x="469" y="1221"/>
                  </a:cubicBezTo>
                  <a:cubicBezTo>
                    <a:pt x="458" y="1265"/>
                    <a:pt x="476" y="1311"/>
                    <a:pt x="514" y="1336"/>
                  </a:cubicBezTo>
                  <a:cubicBezTo>
                    <a:pt x="526" y="1344"/>
                    <a:pt x="757" y="1495"/>
                    <a:pt x="1150" y="1556"/>
                  </a:cubicBezTo>
                  <a:lnTo>
                    <a:pt x="1150" y="1884"/>
                  </a:lnTo>
                  <a:cubicBezTo>
                    <a:pt x="1099" y="1928"/>
                    <a:pt x="991" y="2015"/>
                    <a:pt x="850" y="2079"/>
                  </a:cubicBezTo>
                  <a:cubicBezTo>
                    <a:pt x="603" y="2193"/>
                    <a:pt x="374" y="2189"/>
                    <a:pt x="172" y="2068"/>
                  </a:cubicBezTo>
                  <a:cubicBezTo>
                    <a:pt x="129" y="2042"/>
                    <a:pt x="74" y="2049"/>
                    <a:pt x="40" y="2086"/>
                  </a:cubicBezTo>
                  <a:cubicBezTo>
                    <a:pt x="5" y="2122"/>
                    <a:pt x="0" y="2177"/>
                    <a:pt x="28" y="2219"/>
                  </a:cubicBezTo>
                  <a:cubicBezTo>
                    <a:pt x="36" y="2231"/>
                    <a:pt x="181" y="2443"/>
                    <a:pt x="466" y="2549"/>
                  </a:cubicBezTo>
                  <a:lnTo>
                    <a:pt x="466" y="3185"/>
                  </a:lnTo>
                  <a:lnTo>
                    <a:pt x="466" y="3185"/>
                  </a:lnTo>
                  <a:lnTo>
                    <a:pt x="466" y="3763"/>
                  </a:lnTo>
                  <a:lnTo>
                    <a:pt x="345" y="3763"/>
                  </a:lnTo>
                  <a:cubicBezTo>
                    <a:pt x="286" y="3763"/>
                    <a:pt x="238" y="3811"/>
                    <a:pt x="238" y="3870"/>
                  </a:cubicBezTo>
                  <a:cubicBezTo>
                    <a:pt x="238" y="3929"/>
                    <a:pt x="286" y="3976"/>
                    <a:pt x="345" y="3976"/>
                  </a:cubicBezTo>
                  <a:lnTo>
                    <a:pt x="6502" y="3976"/>
                  </a:lnTo>
                  <a:cubicBezTo>
                    <a:pt x="6561" y="3976"/>
                    <a:pt x="6609" y="3929"/>
                    <a:pt x="6609" y="3870"/>
                  </a:cubicBezTo>
                  <a:cubicBezTo>
                    <a:pt x="6609" y="3811"/>
                    <a:pt x="6561" y="3763"/>
                    <a:pt x="6502" y="3763"/>
                  </a:cubicBezTo>
                  <a:lnTo>
                    <a:pt x="6381" y="3763"/>
                  </a:lnTo>
                  <a:lnTo>
                    <a:pt x="6381" y="3186"/>
                  </a:lnTo>
                  <a:lnTo>
                    <a:pt x="6381" y="3185"/>
                  </a:lnTo>
                  <a:lnTo>
                    <a:pt x="6381" y="2549"/>
                  </a:lnTo>
                  <a:cubicBezTo>
                    <a:pt x="6666" y="2443"/>
                    <a:pt x="6811" y="2231"/>
                    <a:pt x="6819" y="2219"/>
                  </a:cubicBezTo>
                  <a:cubicBezTo>
                    <a:pt x="6846" y="2177"/>
                    <a:pt x="6842" y="2122"/>
                    <a:pt x="6807" y="2086"/>
                  </a:cubicBezTo>
                  <a:close/>
                  <a:moveTo>
                    <a:pt x="928" y="1286"/>
                  </a:moveTo>
                  <a:cubicBezTo>
                    <a:pt x="1018" y="1263"/>
                    <a:pt x="1119" y="1231"/>
                    <a:pt x="1225" y="1190"/>
                  </a:cubicBezTo>
                  <a:cubicBezTo>
                    <a:pt x="1653" y="1023"/>
                    <a:pt x="1962" y="765"/>
                    <a:pt x="2123" y="442"/>
                  </a:cubicBezTo>
                  <a:lnTo>
                    <a:pt x="4723" y="442"/>
                  </a:lnTo>
                  <a:cubicBezTo>
                    <a:pt x="4885" y="765"/>
                    <a:pt x="5194" y="1023"/>
                    <a:pt x="5622" y="1190"/>
                  </a:cubicBezTo>
                  <a:cubicBezTo>
                    <a:pt x="5728" y="1231"/>
                    <a:pt x="5829" y="1263"/>
                    <a:pt x="5919" y="1287"/>
                  </a:cubicBezTo>
                  <a:cubicBezTo>
                    <a:pt x="5778" y="1330"/>
                    <a:pt x="5589" y="1368"/>
                    <a:pt x="5362" y="1368"/>
                  </a:cubicBezTo>
                  <a:lnTo>
                    <a:pt x="1485" y="1368"/>
                  </a:lnTo>
                  <a:cubicBezTo>
                    <a:pt x="1268" y="1368"/>
                    <a:pt x="1077" y="1332"/>
                    <a:pt x="928" y="1286"/>
                  </a:cubicBezTo>
                  <a:close/>
                  <a:moveTo>
                    <a:pt x="5483" y="1579"/>
                  </a:moveTo>
                  <a:lnTo>
                    <a:pt x="5483" y="1824"/>
                  </a:lnTo>
                  <a:lnTo>
                    <a:pt x="3758" y="1824"/>
                  </a:lnTo>
                  <a:lnTo>
                    <a:pt x="3758" y="1582"/>
                  </a:lnTo>
                  <a:lnTo>
                    <a:pt x="5362" y="1582"/>
                  </a:lnTo>
                  <a:cubicBezTo>
                    <a:pt x="5403" y="1582"/>
                    <a:pt x="5443" y="1581"/>
                    <a:pt x="5483" y="1579"/>
                  </a:cubicBezTo>
                  <a:close/>
                  <a:moveTo>
                    <a:pt x="3544" y="1582"/>
                  </a:moveTo>
                  <a:lnTo>
                    <a:pt x="3544" y="1938"/>
                  </a:lnTo>
                  <a:lnTo>
                    <a:pt x="3302" y="1938"/>
                  </a:lnTo>
                  <a:lnTo>
                    <a:pt x="3302" y="1582"/>
                  </a:lnTo>
                  <a:lnTo>
                    <a:pt x="3544" y="1582"/>
                  </a:lnTo>
                  <a:close/>
                  <a:moveTo>
                    <a:pt x="3088" y="1582"/>
                  </a:moveTo>
                  <a:lnTo>
                    <a:pt x="3088" y="1824"/>
                  </a:lnTo>
                  <a:lnTo>
                    <a:pt x="1364" y="1824"/>
                  </a:lnTo>
                  <a:lnTo>
                    <a:pt x="1364" y="1579"/>
                  </a:lnTo>
                  <a:cubicBezTo>
                    <a:pt x="1403" y="1581"/>
                    <a:pt x="1444" y="1582"/>
                    <a:pt x="1485" y="1582"/>
                  </a:cubicBezTo>
                  <a:lnTo>
                    <a:pt x="3088" y="1582"/>
                  </a:lnTo>
                  <a:close/>
                  <a:moveTo>
                    <a:pt x="922" y="3763"/>
                  </a:moveTo>
                  <a:lnTo>
                    <a:pt x="680" y="3763"/>
                  </a:lnTo>
                  <a:lnTo>
                    <a:pt x="680" y="3230"/>
                  </a:lnTo>
                  <a:lnTo>
                    <a:pt x="801" y="3109"/>
                  </a:lnTo>
                  <a:lnTo>
                    <a:pt x="922" y="3230"/>
                  </a:lnTo>
                  <a:lnTo>
                    <a:pt x="922" y="3763"/>
                  </a:lnTo>
                  <a:close/>
                  <a:moveTo>
                    <a:pt x="922" y="2927"/>
                  </a:moveTo>
                  <a:lnTo>
                    <a:pt x="877" y="2882"/>
                  </a:lnTo>
                  <a:cubicBezTo>
                    <a:pt x="835" y="2840"/>
                    <a:pt x="767" y="2840"/>
                    <a:pt x="725" y="2882"/>
                  </a:cubicBezTo>
                  <a:lnTo>
                    <a:pt x="680" y="2927"/>
                  </a:lnTo>
                  <a:lnTo>
                    <a:pt x="680" y="2601"/>
                  </a:lnTo>
                  <a:cubicBezTo>
                    <a:pt x="719" y="2606"/>
                    <a:pt x="759" y="2608"/>
                    <a:pt x="801" y="2608"/>
                  </a:cubicBezTo>
                  <a:lnTo>
                    <a:pt x="922" y="2608"/>
                  </a:lnTo>
                  <a:lnTo>
                    <a:pt x="922" y="2927"/>
                  </a:lnTo>
                  <a:close/>
                  <a:moveTo>
                    <a:pt x="1492" y="3763"/>
                  </a:moveTo>
                  <a:lnTo>
                    <a:pt x="1136" y="3763"/>
                  </a:lnTo>
                  <a:lnTo>
                    <a:pt x="1136" y="3237"/>
                  </a:lnTo>
                  <a:lnTo>
                    <a:pt x="1314" y="3094"/>
                  </a:lnTo>
                  <a:lnTo>
                    <a:pt x="1492" y="3237"/>
                  </a:lnTo>
                  <a:lnTo>
                    <a:pt x="1492" y="3763"/>
                  </a:lnTo>
                  <a:close/>
                  <a:moveTo>
                    <a:pt x="1492" y="2963"/>
                  </a:moveTo>
                  <a:lnTo>
                    <a:pt x="1381" y="2874"/>
                  </a:lnTo>
                  <a:cubicBezTo>
                    <a:pt x="1342" y="2843"/>
                    <a:pt x="1286" y="2843"/>
                    <a:pt x="1247" y="2874"/>
                  </a:cubicBezTo>
                  <a:lnTo>
                    <a:pt x="1136" y="2963"/>
                  </a:lnTo>
                  <a:lnTo>
                    <a:pt x="1136" y="2608"/>
                  </a:lnTo>
                  <a:lnTo>
                    <a:pt x="1492" y="2608"/>
                  </a:lnTo>
                  <a:lnTo>
                    <a:pt x="1492" y="2963"/>
                  </a:lnTo>
                  <a:close/>
                  <a:moveTo>
                    <a:pt x="2176" y="3763"/>
                  </a:moveTo>
                  <a:lnTo>
                    <a:pt x="1706" y="3763"/>
                  </a:lnTo>
                  <a:lnTo>
                    <a:pt x="1706" y="3243"/>
                  </a:lnTo>
                  <a:lnTo>
                    <a:pt x="1941" y="3086"/>
                  </a:lnTo>
                  <a:lnTo>
                    <a:pt x="2176" y="3243"/>
                  </a:lnTo>
                  <a:lnTo>
                    <a:pt x="2176" y="3763"/>
                  </a:lnTo>
                  <a:close/>
                  <a:moveTo>
                    <a:pt x="2176" y="2986"/>
                  </a:moveTo>
                  <a:lnTo>
                    <a:pt x="2000" y="2869"/>
                  </a:lnTo>
                  <a:cubicBezTo>
                    <a:pt x="1965" y="2845"/>
                    <a:pt x="1918" y="2845"/>
                    <a:pt x="1882" y="2869"/>
                  </a:cubicBezTo>
                  <a:lnTo>
                    <a:pt x="1706" y="2986"/>
                  </a:lnTo>
                  <a:lnTo>
                    <a:pt x="1706" y="2608"/>
                  </a:lnTo>
                  <a:lnTo>
                    <a:pt x="2176" y="2608"/>
                  </a:lnTo>
                  <a:lnTo>
                    <a:pt x="2176" y="2986"/>
                  </a:lnTo>
                  <a:close/>
                  <a:moveTo>
                    <a:pt x="2860" y="3763"/>
                  </a:moveTo>
                  <a:lnTo>
                    <a:pt x="2390" y="3763"/>
                  </a:lnTo>
                  <a:lnTo>
                    <a:pt x="2390" y="3243"/>
                  </a:lnTo>
                  <a:lnTo>
                    <a:pt x="2625" y="3086"/>
                  </a:lnTo>
                  <a:lnTo>
                    <a:pt x="2860" y="3243"/>
                  </a:lnTo>
                  <a:lnTo>
                    <a:pt x="2860" y="3763"/>
                  </a:lnTo>
                  <a:close/>
                  <a:moveTo>
                    <a:pt x="2860" y="2986"/>
                  </a:moveTo>
                  <a:lnTo>
                    <a:pt x="2685" y="2869"/>
                  </a:lnTo>
                  <a:cubicBezTo>
                    <a:pt x="2649" y="2845"/>
                    <a:pt x="2602" y="2845"/>
                    <a:pt x="2566" y="2869"/>
                  </a:cubicBezTo>
                  <a:lnTo>
                    <a:pt x="2390" y="2986"/>
                  </a:lnTo>
                  <a:lnTo>
                    <a:pt x="2390" y="2608"/>
                  </a:lnTo>
                  <a:lnTo>
                    <a:pt x="2860" y="2608"/>
                  </a:lnTo>
                  <a:lnTo>
                    <a:pt x="2860" y="2986"/>
                  </a:lnTo>
                  <a:close/>
                  <a:moveTo>
                    <a:pt x="3773" y="3763"/>
                  </a:moveTo>
                  <a:lnTo>
                    <a:pt x="3530" y="3763"/>
                  </a:lnTo>
                  <a:lnTo>
                    <a:pt x="3530" y="3414"/>
                  </a:lnTo>
                  <a:cubicBezTo>
                    <a:pt x="3530" y="3354"/>
                    <a:pt x="3482" y="3307"/>
                    <a:pt x="3423" y="3307"/>
                  </a:cubicBezTo>
                  <a:cubicBezTo>
                    <a:pt x="3364" y="3307"/>
                    <a:pt x="3316" y="3354"/>
                    <a:pt x="3316" y="3414"/>
                  </a:cubicBezTo>
                  <a:lnTo>
                    <a:pt x="3316" y="3763"/>
                  </a:lnTo>
                  <a:lnTo>
                    <a:pt x="3074" y="3763"/>
                  </a:lnTo>
                  <a:lnTo>
                    <a:pt x="3074" y="3243"/>
                  </a:lnTo>
                  <a:lnTo>
                    <a:pt x="3342" y="3064"/>
                  </a:lnTo>
                  <a:lnTo>
                    <a:pt x="3505" y="3064"/>
                  </a:lnTo>
                  <a:lnTo>
                    <a:pt x="3772" y="3243"/>
                  </a:lnTo>
                  <a:lnTo>
                    <a:pt x="3772" y="3763"/>
                  </a:lnTo>
                  <a:lnTo>
                    <a:pt x="3773" y="3763"/>
                  </a:lnTo>
                  <a:close/>
                  <a:moveTo>
                    <a:pt x="3773" y="2986"/>
                  </a:moveTo>
                  <a:lnTo>
                    <a:pt x="3597" y="2869"/>
                  </a:lnTo>
                  <a:cubicBezTo>
                    <a:pt x="3579" y="2857"/>
                    <a:pt x="3558" y="2851"/>
                    <a:pt x="3537" y="2851"/>
                  </a:cubicBezTo>
                  <a:lnTo>
                    <a:pt x="3309" y="2851"/>
                  </a:lnTo>
                  <a:cubicBezTo>
                    <a:pt x="3288" y="2851"/>
                    <a:pt x="3268" y="2857"/>
                    <a:pt x="3250" y="2869"/>
                  </a:cubicBezTo>
                  <a:lnTo>
                    <a:pt x="3074" y="2986"/>
                  </a:lnTo>
                  <a:lnTo>
                    <a:pt x="3074" y="2608"/>
                  </a:lnTo>
                  <a:lnTo>
                    <a:pt x="3773" y="2608"/>
                  </a:lnTo>
                  <a:lnTo>
                    <a:pt x="3773" y="2986"/>
                  </a:lnTo>
                  <a:close/>
                  <a:moveTo>
                    <a:pt x="4457" y="3763"/>
                  </a:moveTo>
                  <a:lnTo>
                    <a:pt x="3986" y="3763"/>
                  </a:lnTo>
                  <a:lnTo>
                    <a:pt x="3986" y="3243"/>
                  </a:lnTo>
                  <a:lnTo>
                    <a:pt x="4221" y="3086"/>
                  </a:lnTo>
                  <a:lnTo>
                    <a:pt x="4457" y="3243"/>
                  </a:lnTo>
                  <a:lnTo>
                    <a:pt x="4457" y="3763"/>
                  </a:lnTo>
                  <a:close/>
                  <a:moveTo>
                    <a:pt x="4457" y="2986"/>
                  </a:moveTo>
                  <a:lnTo>
                    <a:pt x="4281" y="2869"/>
                  </a:lnTo>
                  <a:cubicBezTo>
                    <a:pt x="4245" y="2845"/>
                    <a:pt x="4198" y="2845"/>
                    <a:pt x="4162" y="2869"/>
                  </a:cubicBezTo>
                  <a:lnTo>
                    <a:pt x="3986" y="2986"/>
                  </a:lnTo>
                  <a:lnTo>
                    <a:pt x="3986" y="2608"/>
                  </a:lnTo>
                  <a:lnTo>
                    <a:pt x="4457" y="2608"/>
                  </a:lnTo>
                  <a:lnTo>
                    <a:pt x="4457" y="2986"/>
                  </a:lnTo>
                  <a:close/>
                  <a:moveTo>
                    <a:pt x="5141" y="3763"/>
                  </a:moveTo>
                  <a:lnTo>
                    <a:pt x="4670" y="3763"/>
                  </a:lnTo>
                  <a:lnTo>
                    <a:pt x="4670" y="3243"/>
                  </a:lnTo>
                  <a:lnTo>
                    <a:pt x="4906" y="3086"/>
                  </a:lnTo>
                  <a:lnTo>
                    <a:pt x="5141" y="3243"/>
                  </a:lnTo>
                  <a:lnTo>
                    <a:pt x="5141" y="3763"/>
                  </a:lnTo>
                  <a:close/>
                  <a:moveTo>
                    <a:pt x="5141" y="2986"/>
                  </a:moveTo>
                  <a:lnTo>
                    <a:pt x="4965" y="2869"/>
                  </a:lnTo>
                  <a:cubicBezTo>
                    <a:pt x="4929" y="2845"/>
                    <a:pt x="4882" y="2845"/>
                    <a:pt x="4846" y="2869"/>
                  </a:cubicBezTo>
                  <a:lnTo>
                    <a:pt x="4670" y="2986"/>
                  </a:lnTo>
                  <a:lnTo>
                    <a:pt x="4670" y="2608"/>
                  </a:lnTo>
                  <a:lnTo>
                    <a:pt x="5141" y="2608"/>
                  </a:lnTo>
                  <a:lnTo>
                    <a:pt x="5141" y="2986"/>
                  </a:lnTo>
                  <a:close/>
                  <a:moveTo>
                    <a:pt x="5711" y="3763"/>
                  </a:moveTo>
                  <a:lnTo>
                    <a:pt x="5354" y="3763"/>
                  </a:lnTo>
                  <a:lnTo>
                    <a:pt x="5354" y="3237"/>
                  </a:lnTo>
                  <a:lnTo>
                    <a:pt x="5533" y="3094"/>
                  </a:lnTo>
                  <a:lnTo>
                    <a:pt x="5711" y="3237"/>
                  </a:lnTo>
                  <a:lnTo>
                    <a:pt x="5711" y="3763"/>
                  </a:lnTo>
                  <a:close/>
                  <a:moveTo>
                    <a:pt x="5711" y="2963"/>
                  </a:moveTo>
                  <a:lnTo>
                    <a:pt x="5599" y="2874"/>
                  </a:lnTo>
                  <a:cubicBezTo>
                    <a:pt x="5560" y="2843"/>
                    <a:pt x="5505" y="2843"/>
                    <a:pt x="5466" y="2874"/>
                  </a:cubicBezTo>
                  <a:lnTo>
                    <a:pt x="5354" y="2963"/>
                  </a:lnTo>
                  <a:lnTo>
                    <a:pt x="5354" y="2608"/>
                  </a:lnTo>
                  <a:lnTo>
                    <a:pt x="5711" y="2608"/>
                  </a:lnTo>
                  <a:lnTo>
                    <a:pt x="5711" y="2963"/>
                  </a:lnTo>
                  <a:close/>
                  <a:moveTo>
                    <a:pt x="6167" y="3763"/>
                  </a:moveTo>
                  <a:lnTo>
                    <a:pt x="5925" y="3763"/>
                  </a:lnTo>
                  <a:lnTo>
                    <a:pt x="5925" y="3230"/>
                  </a:lnTo>
                  <a:lnTo>
                    <a:pt x="6046" y="3109"/>
                  </a:lnTo>
                  <a:lnTo>
                    <a:pt x="6167" y="3230"/>
                  </a:lnTo>
                  <a:lnTo>
                    <a:pt x="6167" y="3763"/>
                  </a:lnTo>
                  <a:close/>
                  <a:moveTo>
                    <a:pt x="6167" y="2927"/>
                  </a:moveTo>
                  <a:lnTo>
                    <a:pt x="6121" y="2882"/>
                  </a:lnTo>
                  <a:cubicBezTo>
                    <a:pt x="6080" y="2840"/>
                    <a:pt x="6012" y="2840"/>
                    <a:pt x="5970" y="2882"/>
                  </a:cubicBezTo>
                  <a:lnTo>
                    <a:pt x="5925" y="2927"/>
                  </a:lnTo>
                  <a:lnTo>
                    <a:pt x="5925" y="2608"/>
                  </a:lnTo>
                  <a:lnTo>
                    <a:pt x="6046" y="2608"/>
                  </a:lnTo>
                  <a:cubicBezTo>
                    <a:pt x="6088" y="2608"/>
                    <a:pt x="6128" y="2605"/>
                    <a:pt x="6167" y="2601"/>
                  </a:cubicBezTo>
                  <a:lnTo>
                    <a:pt x="6167" y="2927"/>
                  </a:lnTo>
                  <a:close/>
                  <a:moveTo>
                    <a:pt x="6046" y="2395"/>
                  </a:moveTo>
                  <a:lnTo>
                    <a:pt x="801" y="2395"/>
                  </a:lnTo>
                  <a:cubicBezTo>
                    <a:pt x="730" y="2395"/>
                    <a:pt x="665" y="2385"/>
                    <a:pt x="607" y="2370"/>
                  </a:cubicBezTo>
                  <a:cubicBezTo>
                    <a:pt x="718" y="2357"/>
                    <a:pt x="831" y="2324"/>
                    <a:pt x="946" y="2270"/>
                  </a:cubicBezTo>
                  <a:cubicBezTo>
                    <a:pt x="1114" y="2192"/>
                    <a:pt x="1241" y="2089"/>
                    <a:pt x="1299" y="2038"/>
                  </a:cubicBezTo>
                  <a:lnTo>
                    <a:pt x="3088" y="2038"/>
                  </a:lnTo>
                  <a:lnTo>
                    <a:pt x="3088" y="2045"/>
                  </a:lnTo>
                  <a:cubicBezTo>
                    <a:pt x="3088" y="2104"/>
                    <a:pt x="3136" y="2152"/>
                    <a:pt x="3195" y="2152"/>
                  </a:cubicBezTo>
                  <a:lnTo>
                    <a:pt x="3651" y="2152"/>
                  </a:lnTo>
                  <a:cubicBezTo>
                    <a:pt x="3710" y="2152"/>
                    <a:pt x="3758" y="2104"/>
                    <a:pt x="3758" y="2045"/>
                  </a:cubicBezTo>
                  <a:lnTo>
                    <a:pt x="3758" y="2038"/>
                  </a:lnTo>
                  <a:lnTo>
                    <a:pt x="5548" y="2038"/>
                  </a:lnTo>
                  <a:cubicBezTo>
                    <a:pt x="5605" y="2089"/>
                    <a:pt x="5732" y="2192"/>
                    <a:pt x="5901" y="2270"/>
                  </a:cubicBezTo>
                  <a:cubicBezTo>
                    <a:pt x="6015" y="2324"/>
                    <a:pt x="6129" y="2357"/>
                    <a:pt x="6240" y="2370"/>
                  </a:cubicBezTo>
                  <a:cubicBezTo>
                    <a:pt x="6181" y="2385"/>
                    <a:pt x="6117" y="2395"/>
                    <a:pt x="6046" y="2395"/>
                  </a:cubicBezTo>
                  <a:close/>
                </a:path>
              </a:pathLst>
            </a:custGeom>
            <a:solidFill>
              <a:srgbClr val="C00000"/>
            </a:solidFill>
            <a:ln>
              <a:noFill/>
            </a:ln>
          </p:spPr>
          <p:txBody>
            <a:bodyPr/>
            <a:lstStyle/>
            <a:p>
              <a:endParaRPr lang="zh-CN" altLang="en-US" b="1">
                <a:solidFill>
                  <a:schemeClr val="bg1">
                    <a:lumMod val="10000"/>
                  </a:schemeClr>
                </a:solidFill>
                <a:latin typeface="黑体" panose="02010609060101010101" pitchFamily="49" charset="-122"/>
                <a:ea typeface="黑体" panose="02010609060101010101" pitchFamily="49" charset="-122"/>
                <a:sym typeface="inpin heiti" panose="00000500000000000000" pitchFamily="2" charset="-122"/>
              </a:endParaRPr>
            </a:p>
          </p:txBody>
        </p:sp>
        <p:sp>
          <p:nvSpPr>
            <p:cNvPr id="8" name="矩形 7">
              <a:extLst>
                <a:ext uri="{FF2B5EF4-FFF2-40B4-BE49-F238E27FC236}">
                  <a16:creationId xmlns:a16="http://schemas.microsoft.com/office/drawing/2014/main" id="{0CA05DD4-0B8E-4285-8BEB-681C6F240A83}"/>
                </a:ext>
              </a:extLst>
            </p:cNvPr>
            <p:cNvSpPr/>
            <p:nvPr/>
          </p:nvSpPr>
          <p:spPr>
            <a:xfrm>
              <a:off x="1390956" y="2818687"/>
              <a:ext cx="4152099" cy="523220"/>
            </a:xfrm>
            <a:prstGeom prst="rect">
              <a:avLst/>
            </a:prstGeom>
          </p:spPr>
          <p:txBody>
            <a:bodyPr wrap="none">
              <a:spAutoFit/>
            </a:bodyPr>
            <a:lstStyle/>
            <a:p>
              <a:r>
                <a:rPr lang="zh-CN" altLang="en-US"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十三届全国人大三次会议</a:t>
              </a:r>
              <a:endParaRPr lang="zh-CN" altLang="en-US" sz="2800" b="1">
                <a:solidFill>
                  <a:schemeClr val="bg1">
                    <a:lumMod val="10000"/>
                  </a:schemeClr>
                </a:solidFill>
                <a:latin typeface="黑体" panose="02010609060101010101" pitchFamily="49" charset="-122"/>
                <a:ea typeface="黑体" panose="02010609060101010101" pitchFamily="49" charset="-122"/>
              </a:endParaRPr>
            </a:p>
          </p:txBody>
        </p:sp>
      </p:grpSp>
      <p:grpSp>
        <p:nvGrpSpPr>
          <p:cNvPr id="25" name="组合 24"/>
          <p:cNvGrpSpPr/>
          <p:nvPr/>
        </p:nvGrpSpPr>
        <p:grpSpPr>
          <a:xfrm>
            <a:off x="1403970" y="4098198"/>
            <a:ext cx="7321216" cy="671239"/>
            <a:chOff x="442499" y="3765733"/>
            <a:chExt cx="7367732" cy="671239"/>
          </a:xfrm>
        </p:grpSpPr>
        <p:sp>
          <p:nvSpPr>
            <p:cNvPr id="9" name="worker_50874">
              <a:extLst>
                <a:ext uri="{FF2B5EF4-FFF2-40B4-BE49-F238E27FC236}">
                  <a16:creationId xmlns:a16="http://schemas.microsoft.com/office/drawing/2014/main" id="{1997467A-05B5-406B-8222-F59331D3636F}"/>
                </a:ext>
              </a:extLst>
            </p:cNvPr>
            <p:cNvSpPr>
              <a:spLocks noChangeAspect="1"/>
            </p:cNvSpPr>
            <p:nvPr/>
          </p:nvSpPr>
          <p:spPr bwMode="auto">
            <a:xfrm>
              <a:off x="442499" y="3765733"/>
              <a:ext cx="561940" cy="609684"/>
            </a:xfrm>
            <a:custGeom>
              <a:avLst/>
              <a:gdLst>
                <a:gd name="connsiteX0" fmla="*/ 191479 w 561065"/>
                <a:gd name="connsiteY0" fmla="*/ 375902 h 608735"/>
                <a:gd name="connsiteX1" fmla="*/ 245437 w 561065"/>
                <a:gd name="connsiteY1" fmla="*/ 535655 h 608735"/>
                <a:gd name="connsiteX2" fmla="*/ 250809 w 561065"/>
                <a:gd name="connsiteY2" fmla="*/ 420563 h 608735"/>
                <a:gd name="connsiteX3" fmla="*/ 246371 w 561065"/>
                <a:gd name="connsiteY3" fmla="*/ 411817 h 608735"/>
                <a:gd name="connsiteX4" fmla="*/ 228911 w 561065"/>
                <a:gd name="connsiteY4" fmla="*/ 377418 h 608735"/>
                <a:gd name="connsiteX5" fmla="*/ 280299 w 561065"/>
                <a:gd name="connsiteY5" fmla="*/ 393743 h 608735"/>
                <a:gd name="connsiteX6" fmla="*/ 332563 w 561065"/>
                <a:gd name="connsiteY6" fmla="*/ 376718 h 608735"/>
                <a:gd name="connsiteX7" fmla="*/ 314811 w 561065"/>
                <a:gd name="connsiteY7" fmla="*/ 411817 h 608735"/>
                <a:gd name="connsiteX8" fmla="*/ 310373 w 561065"/>
                <a:gd name="connsiteY8" fmla="*/ 420563 h 608735"/>
                <a:gd name="connsiteX9" fmla="*/ 315745 w 561065"/>
                <a:gd name="connsiteY9" fmla="*/ 535655 h 608735"/>
                <a:gd name="connsiteX10" fmla="*/ 369644 w 561065"/>
                <a:gd name="connsiteY10" fmla="*/ 375960 h 608735"/>
                <a:gd name="connsiteX11" fmla="*/ 443223 w 561065"/>
                <a:gd name="connsiteY11" fmla="*/ 403946 h 608735"/>
                <a:gd name="connsiteX12" fmla="*/ 506290 w 561065"/>
                <a:gd name="connsiteY12" fmla="*/ 430241 h 608735"/>
                <a:gd name="connsiteX13" fmla="*/ 507925 w 561065"/>
                <a:gd name="connsiteY13" fmla="*/ 430999 h 608735"/>
                <a:gd name="connsiteX14" fmla="*/ 510728 w 561065"/>
                <a:gd name="connsiteY14" fmla="*/ 432573 h 608735"/>
                <a:gd name="connsiteX15" fmla="*/ 528831 w 561065"/>
                <a:gd name="connsiteY15" fmla="*/ 452630 h 608735"/>
                <a:gd name="connsiteX16" fmla="*/ 528831 w 561065"/>
                <a:gd name="connsiteY16" fmla="*/ 452688 h 608735"/>
                <a:gd name="connsiteX17" fmla="*/ 532042 w 561065"/>
                <a:gd name="connsiteY17" fmla="*/ 462308 h 608735"/>
                <a:gd name="connsiteX18" fmla="*/ 558671 w 561065"/>
                <a:gd name="connsiteY18" fmla="*/ 548307 h 608735"/>
                <a:gd name="connsiteX19" fmla="*/ 560539 w 561065"/>
                <a:gd name="connsiteY19" fmla="*/ 555828 h 608735"/>
                <a:gd name="connsiteX20" fmla="*/ 561065 w 561065"/>
                <a:gd name="connsiteY20" fmla="*/ 562824 h 608735"/>
                <a:gd name="connsiteX21" fmla="*/ 515166 w 561065"/>
                <a:gd name="connsiteY21" fmla="*/ 608710 h 608735"/>
                <a:gd name="connsiteX22" fmla="*/ 471311 w 561065"/>
                <a:gd name="connsiteY22" fmla="*/ 608710 h 608735"/>
                <a:gd name="connsiteX23" fmla="*/ 283044 w 561065"/>
                <a:gd name="connsiteY23" fmla="*/ 608710 h 608735"/>
                <a:gd name="connsiteX24" fmla="*/ 280532 w 561065"/>
                <a:gd name="connsiteY24" fmla="*/ 608710 h 608735"/>
                <a:gd name="connsiteX25" fmla="*/ 278080 w 561065"/>
                <a:gd name="connsiteY25" fmla="*/ 608710 h 608735"/>
                <a:gd name="connsiteX26" fmla="*/ 89812 w 561065"/>
                <a:gd name="connsiteY26" fmla="*/ 608710 h 608735"/>
                <a:gd name="connsiteX27" fmla="*/ 45957 w 561065"/>
                <a:gd name="connsiteY27" fmla="*/ 608710 h 608735"/>
                <a:gd name="connsiteX28" fmla="*/ 0 w 561065"/>
                <a:gd name="connsiteY28" fmla="*/ 562824 h 608735"/>
                <a:gd name="connsiteX29" fmla="*/ 584 w 561065"/>
                <a:gd name="connsiteY29" fmla="*/ 555828 h 608735"/>
                <a:gd name="connsiteX30" fmla="*/ 2453 w 561065"/>
                <a:gd name="connsiteY30" fmla="*/ 548307 h 608735"/>
                <a:gd name="connsiteX31" fmla="*/ 29081 w 561065"/>
                <a:gd name="connsiteY31" fmla="*/ 462308 h 608735"/>
                <a:gd name="connsiteX32" fmla="*/ 32234 w 561065"/>
                <a:gd name="connsiteY32" fmla="*/ 452688 h 608735"/>
                <a:gd name="connsiteX33" fmla="*/ 32234 w 561065"/>
                <a:gd name="connsiteY33" fmla="*/ 452630 h 608735"/>
                <a:gd name="connsiteX34" fmla="*/ 50395 w 561065"/>
                <a:gd name="connsiteY34" fmla="*/ 432457 h 608735"/>
                <a:gd name="connsiteX35" fmla="*/ 53198 w 561065"/>
                <a:gd name="connsiteY35" fmla="*/ 430941 h 608735"/>
                <a:gd name="connsiteX36" fmla="*/ 54833 w 561065"/>
                <a:gd name="connsiteY36" fmla="*/ 430125 h 608735"/>
                <a:gd name="connsiteX37" fmla="*/ 117901 w 561065"/>
                <a:gd name="connsiteY37" fmla="*/ 403888 h 608735"/>
                <a:gd name="connsiteX38" fmla="*/ 191479 w 561065"/>
                <a:gd name="connsiteY38" fmla="*/ 375902 h 608735"/>
                <a:gd name="connsiteX39" fmla="*/ 277747 w 561065"/>
                <a:gd name="connsiteY39" fmla="*/ 0 h 608735"/>
                <a:gd name="connsiteX40" fmla="*/ 277980 w 561065"/>
                <a:gd name="connsiteY40" fmla="*/ 0 h 608735"/>
                <a:gd name="connsiteX41" fmla="*/ 278214 w 561065"/>
                <a:gd name="connsiteY41" fmla="*/ 0 h 608735"/>
                <a:gd name="connsiteX42" fmla="*/ 280491 w 561065"/>
                <a:gd name="connsiteY42" fmla="*/ 0 h 608735"/>
                <a:gd name="connsiteX43" fmla="*/ 282768 w 561065"/>
                <a:gd name="connsiteY43" fmla="*/ 0 h 608735"/>
                <a:gd name="connsiteX44" fmla="*/ 283001 w 561065"/>
                <a:gd name="connsiteY44" fmla="*/ 0 h 608735"/>
                <a:gd name="connsiteX45" fmla="*/ 283235 w 561065"/>
                <a:gd name="connsiteY45" fmla="*/ 0 h 608735"/>
                <a:gd name="connsiteX46" fmla="*/ 401988 w 561065"/>
                <a:gd name="connsiteY46" fmla="*/ 118656 h 608735"/>
                <a:gd name="connsiteX47" fmla="*/ 400470 w 561065"/>
                <a:gd name="connsiteY47" fmla="*/ 162854 h 608735"/>
                <a:gd name="connsiteX48" fmla="*/ 427093 w 561065"/>
                <a:gd name="connsiteY48" fmla="*/ 188509 h 608735"/>
                <a:gd name="connsiteX49" fmla="*/ 394456 w 561065"/>
                <a:gd name="connsiteY49" fmla="*/ 242969 h 608735"/>
                <a:gd name="connsiteX50" fmla="*/ 342436 w 561065"/>
                <a:gd name="connsiteY50" fmla="*/ 326465 h 608735"/>
                <a:gd name="connsiteX51" fmla="*/ 283001 w 561065"/>
                <a:gd name="connsiteY51" fmla="*/ 354745 h 608735"/>
                <a:gd name="connsiteX52" fmla="*/ 280491 w 561065"/>
                <a:gd name="connsiteY52" fmla="*/ 354803 h 608735"/>
                <a:gd name="connsiteX53" fmla="*/ 277980 w 561065"/>
                <a:gd name="connsiteY53" fmla="*/ 354745 h 608735"/>
                <a:gd name="connsiteX54" fmla="*/ 218136 w 561065"/>
                <a:gd name="connsiteY54" fmla="*/ 326116 h 608735"/>
                <a:gd name="connsiteX55" fmla="*/ 166467 w 561065"/>
                <a:gd name="connsiteY55" fmla="*/ 242969 h 608735"/>
                <a:gd name="connsiteX56" fmla="*/ 133830 w 561065"/>
                <a:gd name="connsiteY56" fmla="*/ 188509 h 608735"/>
                <a:gd name="connsiteX57" fmla="*/ 160453 w 561065"/>
                <a:gd name="connsiteY57" fmla="*/ 162970 h 608735"/>
                <a:gd name="connsiteX58" fmla="*/ 158877 w 561065"/>
                <a:gd name="connsiteY58" fmla="*/ 118715 h 608735"/>
                <a:gd name="connsiteX59" fmla="*/ 277747 w 561065"/>
                <a:gd name="connsiteY59" fmla="*/ 0 h 608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61065" h="608735">
                  <a:moveTo>
                    <a:pt x="191479" y="375902"/>
                  </a:moveTo>
                  <a:cubicBezTo>
                    <a:pt x="195917" y="394559"/>
                    <a:pt x="238604" y="518455"/>
                    <a:pt x="245437" y="535655"/>
                  </a:cubicBezTo>
                  <a:lnTo>
                    <a:pt x="250809" y="420563"/>
                  </a:lnTo>
                  <a:cubicBezTo>
                    <a:pt x="248999" y="417881"/>
                    <a:pt x="247773" y="414732"/>
                    <a:pt x="246371" y="411817"/>
                  </a:cubicBezTo>
                  <a:lnTo>
                    <a:pt x="228911" y="377418"/>
                  </a:lnTo>
                  <a:cubicBezTo>
                    <a:pt x="241466" y="387446"/>
                    <a:pt x="259860" y="393743"/>
                    <a:pt x="280299" y="393743"/>
                  </a:cubicBezTo>
                  <a:cubicBezTo>
                    <a:pt x="301263" y="393743"/>
                    <a:pt x="320008" y="387155"/>
                    <a:pt x="332563" y="376718"/>
                  </a:cubicBezTo>
                  <a:lnTo>
                    <a:pt x="314811" y="411817"/>
                  </a:lnTo>
                  <a:cubicBezTo>
                    <a:pt x="313409" y="414732"/>
                    <a:pt x="312183" y="417881"/>
                    <a:pt x="310373" y="420563"/>
                  </a:cubicBezTo>
                  <a:lnTo>
                    <a:pt x="315745" y="535655"/>
                  </a:lnTo>
                  <a:cubicBezTo>
                    <a:pt x="322519" y="518455"/>
                    <a:pt x="365089" y="394618"/>
                    <a:pt x="369644" y="375960"/>
                  </a:cubicBezTo>
                  <a:cubicBezTo>
                    <a:pt x="394754" y="384881"/>
                    <a:pt x="419397" y="393685"/>
                    <a:pt x="443223" y="403946"/>
                  </a:cubicBezTo>
                  <a:cubicBezTo>
                    <a:pt x="443223" y="403946"/>
                    <a:pt x="490757" y="422895"/>
                    <a:pt x="506290" y="430241"/>
                  </a:cubicBezTo>
                  <a:cubicBezTo>
                    <a:pt x="506815" y="430475"/>
                    <a:pt x="507341" y="430766"/>
                    <a:pt x="507925" y="430999"/>
                  </a:cubicBezTo>
                  <a:cubicBezTo>
                    <a:pt x="509210" y="431699"/>
                    <a:pt x="510261" y="432224"/>
                    <a:pt x="510728" y="432573"/>
                  </a:cubicBezTo>
                  <a:cubicBezTo>
                    <a:pt x="518553" y="437238"/>
                    <a:pt x="524976" y="444234"/>
                    <a:pt x="528831" y="452630"/>
                  </a:cubicBezTo>
                  <a:lnTo>
                    <a:pt x="528831" y="452688"/>
                  </a:lnTo>
                  <a:cubicBezTo>
                    <a:pt x="530232" y="455720"/>
                    <a:pt x="531342" y="458985"/>
                    <a:pt x="532042" y="462308"/>
                  </a:cubicBezTo>
                  <a:cubicBezTo>
                    <a:pt x="538408" y="481607"/>
                    <a:pt x="552539" y="524694"/>
                    <a:pt x="558671" y="548307"/>
                  </a:cubicBezTo>
                  <a:cubicBezTo>
                    <a:pt x="559547" y="550697"/>
                    <a:pt x="560131" y="553204"/>
                    <a:pt x="560539" y="555828"/>
                  </a:cubicBezTo>
                  <a:cubicBezTo>
                    <a:pt x="560831" y="558102"/>
                    <a:pt x="561065" y="560492"/>
                    <a:pt x="561065" y="562824"/>
                  </a:cubicBezTo>
                  <a:cubicBezTo>
                    <a:pt x="561065" y="588187"/>
                    <a:pt x="540510" y="608710"/>
                    <a:pt x="515166" y="608710"/>
                  </a:cubicBezTo>
                  <a:lnTo>
                    <a:pt x="471311" y="608710"/>
                  </a:lnTo>
                  <a:lnTo>
                    <a:pt x="283044" y="608710"/>
                  </a:lnTo>
                  <a:lnTo>
                    <a:pt x="280532" y="608710"/>
                  </a:lnTo>
                  <a:lnTo>
                    <a:pt x="278080" y="608710"/>
                  </a:lnTo>
                  <a:cubicBezTo>
                    <a:pt x="215305" y="608768"/>
                    <a:pt x="152529" y="608710"/>
                    <a:pt x="89812" y="608710"/>
                  </a:cubicBezTo>
                  <a:lnTo>
                    <a:pt x="45957" y="608710"/>
                  </a:lnTo>
                  <a:cubicBezTo>
                    <a:pt x="20555" y="608710"/>
                    <a:pt x="0" y="588187"/>
                    <a:pt x="0" y="562824"/>
                  </a:cubicBezTo>
                  <a:cubicBezTo>
                    <a:pt x="0" y="560492"/>
                    <a:pt x="175" y="558102"/>
                    <a:pt x="584" y="555828"/>
                  </a:cubicBezTo>
                  <a:cubicBezTo>
                    <a:pt x="934" y="553263"/>
                    <a:pt x="1577" y="550697"/>
                    <a:pt x="2453" y="548307"/>
                  </a:cubicBezTo>
                  <a:cubicBezTo>
                    <a:pt x="8584" y="524577"/>
                    <a:pt x="22657" y="481607"/>
                    <a:pt x="29081" y="462308"/>
                  </a:cubicBezTo>
                  <a:cubicBezTo>
                    <a:pt x="29782" y="458985"/>
                    <a:pt x="30833" y="455720"/>
                    <a:pt x="32234" y="452688"/>
                  </a:cubicBezTo>
                  <a:lnTo>
                    <a:pt x="32234" y="452630"/>
                  </a:lnTo>
                  <a:cubicBezTo>
                    <a:pt x="36147" y="444234"/>
                    <a:pt x="42512" y="437238"/>
                    <a:pt x="50395" y="432457"/>
                  </a:cubicBezTo>
                  <a:cubicBezTo>
                    <a:pt x="50863" y="432107"/>
                    <a:pt x="51855" y="431524"/>
                    <a:pt x="53198" y="430941"/>
                  </a:cubicBezTo>
                  <a:cubicBezTo>
                    <a:pt x="53724" y="430591"/>
                    <a:pt x="54308" y="430358"/>
                    <a:pt x="54833" y="430125"/>
                  </a:cubicBezTo>
                  <a:cubicBezTo>
                    <a:pt x="70308" y="422895"/>
                    <a:pt x="117901" y="403888"/>
                    <a:pt x="117901" y="403888"/>
                  </a:cubicBezTo>
                  <a:cubicBezTo>
                    <a:pt x="141726" y="393626"/>
                    <a:pt x="166311" y="384823"/>
                    <a:pt x="191479" y="375902"/>
                  </a:cubicBezTo>
                  <a:close/>
                  <a:moveTo>
                    <a:pt x="277747" y="0"/>
                  </a:moveTo>
                  <a:lnTo>
                    <a:pt x="277980" y="0"/>
                  </a:lnTo>
                  <a:lnTo>
                    <a:pt x="278214" y="0"/>
                  </a:lnTo>
                  <a:lnTo>
                    <a:pt x="280491" y="0"/>
                  </a:lnTo>
                  <a:lnTo>
                    <a:pt x="282768" y="0"/>
                  </a:lnTo>
                  <a:lnTo>
                    <a:pt x="283001" y="0"/>
                  </a:lnTo>
                  <a:lnTo>
                    <a:pt x="283235" y="0"/>
                  </a:lnTo>
                  <a:cubicBezTo>
                    <a:pt x="348858" y="0"/>
                    <a:pt x="402105" y="53118"/>
                    <a:pt x="401988" y="118656"/>
                  </a:cubicBezTo>
                  <a:cubicBezTo>
                    <a:pt x="401988" y="125420"/>
                    <a:pt x="400470" y="154807"/>
                    <a:pt x="400470" y="162854"/>
                  </a:cubicBezTo>
                  <a:cubicBezTo>
                    <a:pt x="403331" y="163029"/>
                    <a:pt x="429954" y="156673"/>
                    <a:pt x="427093" y="188509"/>
                  </a:cubicBezTo>
                  <a:cubicBezTo>
                    <a:pt x="421021" y="256030"/>
                    <a:pt x="395215" y="242969"/>
                    <a:pt x="394456" y="242969"/>
                  </a:cubicBezTo>
                  <a:cubicBezTo>
                    <a:pt x="381670" y="283901"/>
                    <a:pt x="361820" y="309964"/>
                    <a:pt x="342436" y="326465"/>
                  </a:cubicBezTo>
                  <a:cubicBezTo>
                    <a:pt x="312485" y="351946"/>
                    <a:pt x="283468" y="354745"/>
                    <a:pt x="283001" y="354745"/>
                  </a:cubicBezTo>
                  <a:cubicBezTo>
                    <a:pt x="282125" y="354803"/>
                    <a:pt x="281250" y="354803"/>
                    <a:pt x="280491" y="354803"/>
                  </a:cubicBezTo>
                  <a:cubicBezTo>
                    <a:pt x="279615" y="354803"/>
                    <a:pt x="278856" y="354745"/>
                    <a:pt x="277980" y="354745"/>
                  </a:cubicBezTo>
                  <a:cubicBezTo>
                    <a:pt x="277455" y="354745"/>
                    <a:pt x="248263" y="351946"/>
                    <a:pt x="218136" y="326116"/>
                  </a:cubicBezTo>
                  <a:cubicBezTo>
                    <a:pt x="198811" y="309556"/>
                    <a:pt x="179136" y="283609"/>
                    <a:pt x="166467" y="242969"/>
                  </a:cubicBezTo>
                  <a:cubicBezTo>
                    <a:pt x="165649" y="242969"/>
                    <a:pt x="139902" y="256030"/>
                    <a:pt x="133830" y="188509"/>
                  </a:cubicBezTo>
                  <a:cubicBezTo>
                    <a:pt x="130969" y="156731"/>
                    <a:pt x="157592" y="163087"/>
                    <a:pt x="160453" y="162970"/>
                  </a:cubicBezTo>
                  <a:cubicBezTo>
                    <a:pt x="160453" y="154807"/>
                    <a:pt x="158877" y="125478"/>
                    <a:pt x="158877" y="118715"/>
                  </a:cubicBezTo>
                  <a:cubicBezTo>
                    <a:pt x="158877" y="53177"/>
                    <a:pt x="212123" y="0"/>
                    <a:pt x="277747" y="0"/>
                  </a:cubicBezTo>
                  <a:close/>
                </a:path>
              </a:pathLst>
            </a:custGeom>
            <a:solidFill>
              <a:srgbClr val="C00000"/>
            </a:solidFill>
            <a:ln>
              <a:noFill/>
            </a:ln>
          </p:spPr>
          <p:txBody>
            <a:bodyPr/>
            <a:lstStyle/>
            <a:p>
              <a:endParaRPr lang="zh-CN" altLang="en-US">
                <a:solidFill>
                  <a:schemeClr val="bg1">
                    <a:lumMod val="10000"/>
                  </a:schemeClr>
                </a:solidFill>
                <a:latin typeface="黑体" panose="02010609060101010101" pitchFamily="49" charset="-122"/>
                <a:ea typeface="黑体" panose="02010609060101010101" pitchFamily="49" charset="-122"/>
                <a:sym typeface="inpin heiti" panose="00000500000000000000" pitchFamily="2" charset="-122"/>
              </a:endParaRPr>
            </a:p>
          </p:txBody>
        </p:sp>
        <p:sp>
          <p:nvSpPr>
            <p:cNvPr id="10" name="worker_50874">
              <a:extLst>
                <a:ext uri="{FF2B5EF4-FFF2-40B4-BE49-F238E27FC236}">
                  <a16:creationId xmlns:a16="http://schemas.microsoft.com/office/drawing/2014/main" id="{4EF0613D-9C89-4746-99F3-E6EBBF93A5E5}"/>
                </a:ext>
              </a:extLst>
            </p:cNvPr>
            <p:cNvSpPr>
              <a:spLocks noChangeAspect="1"/>
            </p:cNvSpPr>
            <p:nvPr/>
          </p:nvSpPr>
          <p:spPr bwMode="auto">
            <a:xfrm>
              <a:off x="848782" y="3765733"/>
              <a:ext cx="561940" cy="609684"/>
            </a:xfrm>
            <a:custGeom>
              <a:avLst/>
              <a:gdLst>
                <a:gd name="connsiteX0" fmla="*/ 191479 w 561065"/>
                <a:gd name="connsiteY0" fmla="*/ 375902 h 608735"/>
                <a:gd name="connsiteX1" fmla="*/ 245437 w 561065"/>
                <a:gd name="connsiteY1" fmla="*/ 535655 h 608735"/>
                <a:gd name="connsiteX2" fmla="*/ 250809 w 561065"/>
                <a:gd name="connsiteY2" fmla="*/ 420563 h 608735"/>
                <a:gd name="connsiteX3" fmla="*/ 246371 w 561065"/>
                <a:gd name="connsiteY3" fmla="*/ 411817 h 608735"/>
                <a:gd name="connsiteX4" fmla="*/ 228911 w 561065"/>
                <a:gd name="connsiteY4" fmla="*/ 377418 h 608735"/>
                <a:gd name="connsiteX5" fmla="*/ 280299 w 561065"/>
                <a:gd name="connsiteY5" fmla="*/ 393743 h 608735"/>
                <a:gd name="connsiteX6" fmla="*/ 332563 w 561065"/>
                <a:gd name="connsiteY6" fmla="*/ 376718 h 608735"/>
                <a:gd name="connsiteX7" fmla="*/ 314811 w 561065"/>
                <a:gd name="connsiteY7" fmla="*/ 411817 h 608735"/>
                <a:gd name="connsiteX8" fmla="*/ 310373 w 561065"/>
                <a:gd name="connsiteY8" fmla="*/ 420563 h 608735"/>
                <a:gd name="connsiteX9" fmla="*/ 315745 w 561065"/>
                <a:gd name="connsiteY9" fmla="*/ 535655 h 608735"/>
                <a:gd name="connsiteX10" fmla="*/ 369644 w 561065"/>
                <a:gd name="connsiteY10" fmla="*/ 375960 h 608735"/>
                <a:gd name="connsiteX11" fmla="*/ 443223 w 561065"/>
                <a:gd name="connsiteY11" fmla="*/ 403946 h 608735"/>
                <a:gd name="connsiteX12" fmla="*/ 506290 w 561065"/>
                <a:gd name="connsiteY12" fmla="*/ 430241 h 608735"/>
                <a:gd name="connsiteX13" fmla="*/ 507925 w 561065"/>
                <a:gd name="connsiteY13" fmla="*/ 430999 h 608735"/>
                <a:gd name="connsiteX14" fmla="*/ 510728 w 561065"/>
                <a:gd name="connsiteY14" fmla="*/ 432573 h 608735"/>
                <a:gd name="connsiteX15" fmla="*/ 528831 w 561065"/>
                <a:gd name="connsiteY15" fmla="*/ 452630 h 608735"/>
                <a:gd name="connsiteX16" fmla="*/ 528831 w 561065"/>
                <a:gd name="connsiteY16" fmla="*/ 452688 h 608735"/>
                <a:gd name="connsiteX17" fmla="*/ 532042 w 561065"/>
                <a:gd name="connsiteY17" fmla="*/ 462308 h 608735"/>
                <a:gd name="connsiteX18" fmla="*/ 558671 w 561065"/>
                <a:gd name="connsiteY18" fmla="*/ 548307 h 608735"/>
                <a:gd name="connsiteX19" fmla="*/ 560539 w 561065"/>
                <a:gd name="connsiteY19" fmla="*/ 555828 h 608735"/>
                <a:gd name="connsiteX20" fmla="*/ 561065 w 561065"/>
                <a:gd name="connsiteY20" fmla="*/ 562824 h 608735"/>
                <a:gd name="connsiteX21" fmla="*/ 515166 w 561065"/>
                <a:gd name="connsiteY21" fmla="*/ 608710 h 608735"/>
                <a:gd name="connsiteX22" fmla="*/ 471311 w 561065"/>
                <a:gd name="connsiteY22" fmla="*/ 608710 h 608735"/>
                <a:gd name="connsiteX23" fmla="*/ 283044 w 561065"/>
                <a:gd name="connsiteY23" fmla="*/ 608710 h 608735"/>
                <a:gd name="connsiteX24" fmla="*/ 280532 w 561065"/>
                <a:gd name="connsiteY24" fmla="*/ 608710 h 608735"/>
                <a:gd name="connsiteX25" fmla="*/ 278080 w 561065"/>
                <a:gd name="connsiteY25" fmla="*/ 608710 h 608735"/>
                <a:gd name="connsiteX26" fmla="*/ 89812 w 561065"/>
                <a:gd name="connsiteY26" fmla="*/ 608710 h 608735"/>
                <a:gd name="connsiteX27" fmla="*/ 45957 w 561065"/>
                <a:gd name="connsiteY27" fmla="*/ 608710 h 608735"/>
                <a:gd name="connsiteX28" fmla="*/ 0 w 561065"/>
                <a:gd name="connsiteY28" fmla="*/ 562824 h 608735"/>
                <a:gd name="connsiteX29" fmla="*/ 584 w 561065"/>
                <a:gd name="connsiteY29" fmla="*/ 555828 h 608735"/>
                <a:gd name="connsiteX30" fmla="*/ 2453 w 561065"/>
                <a:gd name="connsiteY30" fmla="*/ 548307 h 608735"/>
                <a:gd name="connsiteX31" fmla="*/ 29081 w 561065"/>
                <a:gd name="connsiteY31" fmla="*/ 462308 h 608735"/>
                <a:gd name="connsiteX32" fmla="*/ 32234 w 561065"/>
                <a:gd name="connsiteY32" fmla="*/ 452688 h 608735"/>
                <a:gd name="connsiteX33" fmla="*/ 32234 w 561065"/>
                <a:gd name="connsiteY33" fmla="*/ 452630 h 608735"/>
                <a:gd name="connsiteX34" fmla="*/ 50395 w 561065"/>
                <a:gd name="connsiteY34" fmla="*/ 432457 h 608735"/>
                <a:gd name="connsiteX35" fmla="*/ 53198 w 561065"/>
                <a:gd name="connsiteY35" fmla="*/ 430941 h 608735"/>
                <a:gd name="connsiteX36" fmla="*/ 54833 w 561065"/>
                <a:gd name="connsiteY36" fmla="*/ 430125 h 608735"/>
                <a:gd name="connsiteX37" fmla="*/ 117901 w 561065"/>
                <a:gd name="connsiteY37" fmla="*/ 403888 h 608735"/>
                <a:gd name="connsiteX38" fmla="*/ 191479 w 561065"/>
                <a:gd name="connsiteY38" fmla="*/ 375902 h 608735"/>
                <a:gd name="connsiteX39" fmla="*/ 277747 w 561065"/>
                <a:gd name="connsiteY39" fmla="*/ 0 h 608735"/>
                <a:gd name="connsiteX40" fmla="*/ 277980 w 561065"/>
                <a:gd name="connsiteY40" fmla="*/ 0 h 608735"/>
                <a:gd name="connsiteX41" fmla="*/ 278214 w 561065"/>
                <a:gd name="connsiteY41" fmla="*/ 0 h 608735"/>
                <a:gd name="connsiteX42" fmla="*/ 280491 w 561065"/>
                <a:gd name="connsiteY42" fmla="*/ 0 h 608735"/>
                <a:gd name="connsiteX43" fmla="*/ 282768 w 561065"/>
                <a:gd name="connsiteY43" fmla="*/ 0 h 608735"/>
                <a:gd name="connsiteX44" fmla="*/ 283001 w 561065"/>
                <a:gd name="connsiteY44" fmla="*/ 0 h 608735"/>
                <a:gd name="connsiteX45" fmla="*/ 283235 w 561065"/>
                <a:gd name="connsiteY45" fmla="*/ 0 h 608735"/>
                <a:gd name="connsiteX46" fmla="*/ 401988 w 561065"/>
                <a:gd name="connsiteY46" fmla="*/ 118656 h 608735"/>
                <a:gd name="connsiteX47" fmla="*/ 400470 w 561065"/>
                <a:gd name="connsiteY47" fmla="*/ 162854 h 608735"/>
                <a:gd name="connsiteX48" fmla="*/ 427093 w 561065"/>
                <a:gd name="connsiteY48" fmla="*/ 188509 h 608735"/>
                <a:gd name="connsiteX49" fmla="*/ 394456 w 561065"/>
                <a:gd name="connsiteY49" fmla="*/ 242969 h 608735"/>
                <a:gd name="connsiteX50" fmla="*/ 342436 w 561065"/>
                <a:gd name="connsiteY50" fmla="*/ 326465 h 608735"/>
                <a:gd name="connsiteX51" fmla="*/ 283001 w 561065"/>
                <a:gd name="connsiteY51" fmla="*/ 354745 h 608735"/>
                <a:gd name="connsiteX52" fmla="*/ 280491 w 561065"/>
                <a:gd name="connsiteY52" fmla="*/ 354803 h 608735"/>
                <a:gd name="connsiteX53" fmla="*/ 277980 w 561065"/>
                <a:gd name="connsiteY53" fmla="*/ 354745 h 608735"/>
                <a:gd name="connsiteX54" fmla="*/ 218136 w 561065"/>
                <a:gd name="connsiteY54" fmla="*/ 326116 h 608735"/>
                <a:gd name="connsiteX55" fmla="*/ 166467 w 561065"/>
                <a:gd name="connsiteY55" fmla="*/ 242969 h 608735"/>
                <a:gd name="connsiteX56" fmla="*/ 133830 w 561065"/>
                <a:gd name="connsiteY56" fmla="*/ 188509 h 608735"/>
                <a:gd name="connsiteX57" fmla="*/ 160453 w 561065"/>
                <a:gd name="connsiteY57" fmla="*/ 162970 h 608735"/>
                <a:gd name="connsiteX58" fmla="*/ 158877 w 561065"/>
                <a:gd name="connsiteY58" fmla="*/ 118715 h 608735"/>
                <a:gd name="connsiteX59" fmla="*/ 277747 w 561065"/>
                <a:gd name="connsiteY59" fmla="*/ 0 h 608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61065" h="608735">
                  <a:moveTo>
                    <a:pt x="191479" y="375902"/>
                  </a:moveTo>
                  <a:cubicBezTo>
                    <a:pt x="195917" y="394559"/>
                    <a:pt x="238604" y="518455"/>
                    <a:pt x="245437" y="535655"/>
                  </a:cubicBezTo>
                  <a:lnTo>
                    <a:pt x="250809" y="420563"/>
                  </a:lnTo>
                  <a:cubicBezTo>
                    <a:pt x="248999" y="417881"/>
                    <a:pt x="247773" y="414732"/>
                    <a:pt x="246371" y="411817"/>
                  </a:cubicBezTo>
                  <a:lnTo>
                    <a:pt x="228911" y="377418"/>
                  </a:lnTo>
                  <a:cubicBezTo>
                    <a:pt x="241466" y="387446"/>
                    <a:pt x="259860" y="393743"/>
                    <a:pt x="280299" y="393743"/>
                  </a:cubicBezTo>
                  <a:cubicBezTo>
                    <a:pt x="301263" y="393743"/>
                    <a:pt x="320008" y="387155"/>
                    <a:pt x="332563" y="376718"/>
                  </a:cubicBezTo>
                  <a:lnTo>
                    <a:pt x="314811" y="411817"/>
                  </a:lnTo>
                  <a:cubicBezTo>
                    <a:pt x="313409" y="414732"/>
                    <a:pt x="312183" y="417881"/>
                    <a:pt x="310373" y="420563"/>
                  </a:cubicBezTo>
                  <a:lnTo>
                    <a:pt x="315745" y="535655"/>
                  </a:lnTo>
                  <a:cubicBezTo>
                    <a:pt x="322519" y="518455"/>
                    <a:pt x="365089" y="394618"/>
                    <a:pt x="369644" y="375960"/>
                  </a:cubicBezTo>
                  <a:cubicBezTo>
                    <a:pt x="394754" y="384881"/>
                    <a:pt x="419397" y="393685"/>
                    <a:pt x="443223" y="403946"/>
                  </a:cubicBezTo>
                  <a:cubicBezTo>
                    <a:pt x="443223" y="403946"/>
                    <a:pt x="490757" y="422895"/>
                    <a:pt x="506290" y="430241"/>
                  </a:cubicBezTo>
                  <a:cubicBezTo>
                    <a:pt x="506815" y="430475"/>
                    <a:pt x="507341" y="430766"/>
                    <a:pt x="507925" y="430999"/>
                  </a:cubicBezTo>
                  <a:cubicBezTo>
                    <a:pt x="509210" y="431699"/>
                    <a:pt x="510261" y="432224"/>
                    <a:pt x="510728" y="432573"/>
                  </a:cubicBezTo>
                  <a:cubicBezTo>
                    <a:pt x="518553" y="437238"/>
                    <a:pt x="524976" y="444234"/>
                    <a:pt x="528831" y="452630"/>
                  </a:cubicBezTo>
                  <a:lnTo>
                    <a:pt x="528831" y="452688"/>
                  </a:lnTo>
                  <a:cubicBezTo>
                    <a:pt x="530232" y="455720"/>
                    <a:pt x="531342" y="458985"/>
                    <a:pt x="532042" y="462308"/>
                  </a:cubicBezTo>
                  <a:cubicBezTo>
                    <a:pt x="538408" y="481607"/>
                    <a:pt x="552539" y="524694"/>
                    <a:pt x="558671" y="548307"/>
                  </a:cubicBezTo>
                  <a:cubicBezTo>
                    <a:pt x="559547" y="550697"/>
                    <a:pt x="560131" y="553204"/>
                    <a:pt x="560539" y="555828"/>
                  </a:cubicBezTo>
                  <a:cubicBezTo>
                    <a:pt x="560831" y="558102"/>
                    <a:pt x="561065" y="560492"/>
                    <a:pt x="561065" y="562824"/>
                  </a:cubicBezTo>
                  <a:cubicBezTo>
                    <a:pt x="561065" y="588187"/>
                    <a:pt x="540510" y="608710"/>
                    <a:pt x="515166" y="608710"/>
                  </a:cubicBezTo>
                  <a:lnTo>
                    <a:pt x="471311" y="608710"/>
                  </a:lnTo>
                  <a:lnTo>
                    <a:pt x="283044" y="608710"/>
                  </a:lnTo>
                  <a:lnTo>
                    <a:pt x="280532" y="608710"/>
                  </a:lnTo>
                  <a:lnTo>
                    <a:pt x="278080" y="608710"/>
                  </a:lnTo>
                  <a:cubicBezTo>
                    <a:pt x="215305" y="608768"/>
                    <a:pt x="152529" y="608710"/>
                    <a:pt x="89812" y="608710"/>
                  </a:cubicBezTo>
                  <a:lnTo>
                    <a:pt x="45957" y="608710"/>
                  </a:lnTo>
                  <a:cubicBezTo>
                    <a:pt x="20555" y="608710"/>
                    <a:pt x="0" y="588187"/>
                    <a:pt x="0" y="562824"/>
                  </a:cubicBezTo>
                  <a:cubicBezTo>
                    <a:pt x="0" y="560492"/>
                    <a:pt x="175" y="558102"/>
                    <a:pt x="584" y="555828"/>
                  </a:cubicBezTo>
                  <a:cubicBezTo>
                    <a:pt x="934" y="553263"/>
                    <a:pt x="1577" y="550697"/>
                    <a:pt x="2453" y="548307"/>
                  </a:cubicBezTo>
                  <a:cubicBezTo>
                    <a:pt x="8584" y="524577"/>
                    <a:pt x="22657" y="481607"/>
                    <a:pt x="29081" y="462308"/>
                  </a:cubicBezTo>
                  <a:cubicBezTo>
                    <a:pt x="29782" y="458985"/>
                    <a:pt x="30833" y="455720"/>
                    <a:pt x="32234" y="452688"/>
                  </a:cubicBezTo>
                  <a:lnTo>
                    <a:pt x="32234" y="452630"/>
                  </a:lnTo>
                  <a:cubicBezTo>
                    <a:pt x="36147" y="444234"/>
                    <a:pt x="42512" y="437238"/>
                    <a:pt x="50395" y="432457"/>
                  </a:cubicBezTo>
                  <a:cubicBezTo>
                    <a:pt x="50863" y="432107"/>
                    <a:pt x="51855" y="431524"/>
                    <a:pt x="53198" y="430941"/>
                  </a:cubicBezTo>
                  <a:cubicBezTo>
                    <a:pt x="53724" y="430591"/>
                    <a:pt x="54308" y="430358"/>
                    <a:pt x="54833" y="430125"/>
                  </a:cubicBezTo>
                  <a:cubicBezTo>
                    <a:pt x="70308" y="422895"/>
                    <a:pt x="117901" y="403888"/>
                    <a:pt x="117901" y="403888"/>
                  </a:cubicBezTo>
                  <a:cubicBezTo>
                    <a:pt x="141726" y="393626"/>
                    <a:pt x="166311" y="384823"/>
                    <a:pt x="191479" y="375902"/>
                  </a:cubicBezTo>
                  <a:close/>
                  <a:moveTo>
                    <a:pt x="277747" y="0"/>
                  </a:moveTo>
                  <a:lnTo>
                    <a:pt x="277980" y="0"/>
                  </a:lnTo>
                  <a:lnTo>
                    <a:pt x="278214" y="0"/>
                  </a:lnTo>
                  <a:lnTo>
                    <a:pt x="280491" y="0"/>
                  </a:lnTo>
                  <a:lnTo>
                    <a:pt x="282768" y="0"/>
                  </a:lnTo>
                  <a:lnTo>
                    <a:pt x="283001" y="0"/>
                  </a:lnTo>
                  <a:lnTo>
                    <a:pt x="283235" y="0"/>
                  </a:lnTo>
                  <a:cubicBezTo>
                    <a:pt x="348858" y="0"/>
                    <a:pt x="402105" y="53118"/>
                    <a:pt x="401988" y="118656"/>
                  </a:cubicBezTo>
                  <a:cubicBezTo>
                    <a:pt x="401988" y="125420"/>
                    <a:pt x="400470" y="154807"/>
                    <a:pt x="400470" y="162854"/>
                  </a:cubicBezTo>
                  <a:cubicBezTo>
                    <a:pt x="403331" y="163029"/>
                    <a:pt x="429954" y="156673"/>
                    <a:pt x="427093" y="188509"/>
                  </a:cubicBezTo>
                  <a:cubicBezTo>
                    <a:pt x="421021" y="256030"/>
                    <a:pt x="395215" y="242969"/>
                    <a:pt x="394456" y="242969"/>
                  </a:cubicBezTo>
                  <a:cubicBezTo>
                    <a:pt x="381670" y="283901"/>
                    <a:pt x="361820" y="309964"/>
                    <a:pt x="342436" y="326465"/>
                  </a:cubicBezTo>
                  <a:cubicBezTo>
                    <a:pt x="312485" y="351946"/>
                    <a:pt x="283468" y="354745"/>
                    <a:pt x="283001" y="354745"/>
                  </a:cubicBezTo>
                  <a:cubicBezTo>
                    <a:pt x="282125" y="354803"/>
                    <a:pt x="281250" y="354803"/>
                    <a:pt x="280491" y="354803"/>
                  </a:cubicBezTo>
                  <a:cubicBezTo>
                    <a:pt x="279615" y="354803"/>
                    <a:pt x="278856" y="354745"/>
                    <a:pt x="277980" y="354745"/>
                  </a:cubicBezTo>
                  <a:cubicBezTo>
                    <a:pt x="277455" y="354745"/>
                    <a:pt x="248263" y="351946"/>
                    <a:pt x="218136" y="326116"/>
                  </a:cubicBezTo>
                  <a:cubicBezTo>
                    <a:pt x="198811" y="309556"/>
                    <a:pt x="179136" y="283609"/>
                    <a:pt x="166467" y="242969"/>
                  </a:cubicBezTo>
                  <a:cubicBezTo>
                    <a:pt x="165649" y="242969"/>
                    <a:pt x="139902" y="256030"/>
                    <a:pt x="133830" y="188509"/>
                  </a:cubicBezTo>
                  <a:cubicBezTo>
                    <a:pt x="130969" y="156731"/>
                    <a:pt x="157592" y="163087"/>
                    <a:pt x="160453" y="162970"/>
                  </a:cubicBezTo>
                  <a:cubicBezTo>
                    <a:pt x="160453" y="154807"/>
                    <a:pt x="158877" y="125478"/>
                    <a:pt x="158877" y="118715"/>
                  </a:cubicBezTo>
                  <a:cubicBezTo>
                    <a:pt x="158877" y="53177"/>
                    <a:pt x="212123" y="0"/>
                    <a:pt x="277747" y="0"/>
                  </a:cubicBezTo>
                  <a:close/>
                </a:path>
              </a:pathLst>
            </a:custGeom>
            <a:solidFill>
              <a:srgbClr val="C00000"/>
            </a:solidFill>
            <a:ln>
              <a:noFill/>
            </a:ln>
          </p:spPr>
          <p:txBody>
            <a:bodyPr/>
            <a:lstStyle/>
            <a:p>
              <a:endParaRPr lang="zh-CN" altLang="en-US">
                <a:solidFill>
                  <a:schemeClr val="bg1">
                    <a:lumMod val="10000"/>
                  </a:schemeClr>
                </a:solidFill>
                <a:latin typeface="黑体" panose="02010609060101010101" pitchFamily="49" charset="-122"/>
                <a:ea typeface="黑体" panose="02010609060101010101" pitchFamily="49" charset="-122"/>
                <a:sym typeface="inpin heiti" panose="00000500000000000000" pitchFamily="2" charset="-122"/>
              </a:endParaRPr>
            </a:p>
          </p:txBody>
        </p:sp>
        <p:sp>
          <p:nvSpPr>
            <p:cNvPr id="11" name="矩形 10">
              <a:extLst>
                <a:ext uri="{FF2B5EF4-FFF2-40B4-BE49-F238E27FC236}">
                  <a16:creationId xmlns:a16="http://schemas.microsoft.com/office/drawing/2014/main" id="{E0D6A3FA-770D-4128-B329-A3C762D4286B}"/>
                </a:ext>
              </a:extLst>
            </p:cNvPr>
            <p:cNvSpPr/>
            <p:nvPr/>
          </p:nvSpPr>
          <p:spPr>
            <a:xfrm>
              <a:off x="1453948" y="3913752"/>
              <a:ext cx="6356283" cy="523220"/>
            </a:xfrm>
            <a:prstGeom prst="rect">
              <a:avLst/>
            </a:prstGeom>
          </p:spPr>
          <p:txBody>
            <a:bodyPr wrap="none">
              <a:spAutoFit/>
            </a:bodyPr>
            <a:lstStyle/>
            <a:p>
              <a:r>
                <a:rPr lang="zh-CN" altLang="en-US"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表决通过了</a:t>
              </a:r>
              <a:r>
                <a:rPr lang="en-US" altLang="zh-CN"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a:t>
              </a:r>
              <a:r>
                <a:rPr lang="zh-CN" altLang="en-US"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中华人民共和国民法典</a:t>
              </a:r>
              <a:r>
                <a:rPr lang="en-US" altLang="zh-CN"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a:t>
              </a:r>
              <a:endParaRPr lang="zh-CN" altLang="en-US" sz="2800" b="1">
                <a:solidFill>
                  <a:schemeClr val="bg1">
                    <a:lumMod val="10000"/>
                  </a:schemeClr>
                </a:solidFill>
                <a:latin typeface="黑体" panose="02010609060101010101" pitchFamily="49" charset="-122"/>
                <a:ea typeface="黑体" panose="02010609060101010101" pitchFamily="49" charset="-122"/>
              </a:endParaRPr>
            </a:p>
          </p:txBody>
        </p:sp>
      </p:grpSp>
      <p:grpSp>
        <p:nvGrpSpPr>
          <p:cNvPr id="26" name="组合 25"/>
          <p:cNvGrpSpPr/>
          <p:nvPr/>
        </p:nvGrpSpPr>
        <p:grpSpPr>
          <a:xfrm>
            <a:off x="1403970" y="5218740"/>
            <a:ext cx="4694068" cy="673083"/>
            <a:chOff x="542625" y="4837833"/>
            <a:chExt cx="4694068" cy="673083"/>
          </a:xfrm>
        </p:grpSpPr>
        <p:grpSp>
          <p:nvGrpSpPr>
            <p:cNvPr id="12" name="Group 38">
              <a:extLst>
                <a:ext uri="{FF2B5EF4-FFF2-40B4-BE49-F238E27FC236}">
                  <a16:creationId xmlns:a16="http://schemas.microsoft.com/office/drawing/2014/main" id="{305FF363-A889-41A7-8DAB-B9C6CAE3E8DA}"/>
                </a:ext>
              </a:extLst>
            </p:cNvPr>
            <p:cNvGrpSpPr/>
            <p:nvPr/>
          </p:nvGrpSpPr>
          <p:grpSpPr>
            <a:xfrm>
              <a:off x="542625" y="4837833"/>
              <a:ext cx="671934" cy="673083"/>
              <a:chOff x="5519041" y="1071552"/>
              <a:chExt cx="366050" cy="366676"/>
            </a:xfrm>
            <a:solidFill>
              <a:schemeClr val="accent4"/>
            </a:solidFill>
          </p:grpSpPr>
          <p:sp>
            <p:nvSpPr>
              <p:cNvPr id="13" name="AutoShape 18">
                <a:extLst>
                  <a:ext uri="{FF2B5EF4-FFF2-40B4-BE49-F238E27FC236}">
                    <a16:creationId xmlns:a16="http://schemas.microsoft.com/office/drawing/2014/main" id="{226B1057-7031-42FD-8552-472469018D9F}"/>
                  </a:ext>
                </a:extLst>
              </p:cNvPr>
              <p:cNvSpPr/>
              <p:nvPr/>
            </p:nvSpPr>
            <p:spPr bwMode="auto">
              <a:xfrm>
                <a:off x="5519041" y="1071552"/>
                <a:ext cx="366050"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14" name="AutoShape 19">
                <a:extLst>
                  <a:ext uri="{FF2B5EF4-FFF2-40B4-BE49-F238E27FC236}">
                    <a16:creationId xmlns:a16="http://schemas.microsoft.com/office/drawing/2014/main" id="{E9A79BEF-2B4A-48F1-A4A3-9D0E0BE758F6}"/>
                  </a:ext>
                </a:extLst>
              </p:cNvPr>
              <p:cNvSpPr/>
              <p:nvPr/>
            </p:nvSpPr>
            <p:spPr bwMode="auto">
              <a:xfrm>
                <a:off x="5599134"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15" name="AutoShape 20">
                <a:extLst>
                  <a:ext uri="{FF2B5EF4-FFF2-40B4-BE49-F238E27FC236}">
                    <a16:creationId xmlns:a16="http://schemas.microsoft.com/office/drawing/2014/main" id="{61963DDD-45A5-453E-8BBD-4EAD0DE76B5D}"/>
                  </a:ext>
                </a:extLst>
              </p:cNvPr>
              <p:cNvSpPr/>
              <p:nvPr/>
            </p:nvSpPr>
            <p:spPr bwMode="auto">
              <a:xfrm>
                <a:off x="5599134"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16" name="AutoShape 21">
                <a:extLst>
                  <a:ext uri="{FF2B5EF4-FFF2-40B4-BE49-F238E27FC236}">
                    <a16:creationId xmlns:a16="http://schemas.microsoft.com/office/drawing/2014/main" id="{86F8C544-9BDB-4211-B48D-08F2182A73A8}"/>
                  </a:ext>
                </a:extLst>
              </p:cNvPr>
              <p:cNvSpPr/>
              <p:nvPr/>
            </p:nvSpPr>
            <p:spPr bwMode="auto">
              <a:xfrm>
                <a:off x="5599134"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17" name="AutoShape 22">
                <a:extLst>
                  <a:ext uri="{FF2B5EF4-FFF2-40B4-BE49-F238E27FC236}">
                    <a16:creationId xmlns:a16="http://schemas.microsoft.com/office/drawing/2014/main" id="{BEC99C75-862C-44CF-88A6-C399D1CDE624}"/>
                  </a:ext>
                </a:extLst>
              </p:cNvPr>
              <p:cNvSpPr/>
              <p:nvPr/>
            </p:nvSpPr>
            <p:spPr bwMode="auto">
              <a:xfrm>
                <a:off x="5679227"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18" name="AutoShape 23">
                <a:extLst>
                  <a:ext uri="{FF2B5EF4-FFF2-40B4-BE49-F238E27FC236}">
                    <a16:creationId xmlns:a16="http://schemas.microsoft.com/office/drawing/2014/main" id="{DBABF73A-EBEC-447C-AA00-46340998A684}"/>
                  </a:ext>
                </a:extLst>
              </p:cNvPr>
              <p:cNvSpPr/>
              <p:nvPr/>
            </p:nvSpPr>
            <p:spPr bwMode="auto">
              <a:xfrm>
                <a:off x="5679227"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19" name="AutoShape 24">
                <a:extLst>
                  <a:ext uri="{FF2B5EF4-FFF2-40B4-BE49-F238E27FC236}">
                    <a16:creationId xmlns:a16="http://schemas.microsoft.com/office/drawing/2014/main" id="{D6DF73FD-86A6-42F5-9D95-F259E407F8CE}"/>
                  </a:ext>
                </a:extLst>
              </p:cNvPr>
              <p:cNvSpPr/>
              <p:nvPr/>
            </p:nvSpPr>
            <p:spPr bwMode="auto">
              <a:xfrm>
                <a:off x="5679227"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20" name="AutoShape 25">
                <a:extLst>
                  <a:ext uri="{FF2B5EF4-FFF2-40B4-BE49-F238E27FC236}">
                    <a16:creationId xmlns:a16="http://schemas.microsoft.com/office/drawing/2014/main" id="{2B1DA98F-E4AD-4866-A975-8768446C7EC3}"/>
                  </a:ext>
                </a:extLst>
              </p:cNvPr>
              <p:cNvSpPr/>
              <p:nvPr/>
            </p:nvSpPr>
            <p:spPr bwMode="auto">
              <a:xfrm>
                <a:off x="5759321"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21" name="AutoShape 26">
                <a:extLst>
                  <a:ext uri="{FF2B5EF4-FFF2-40B4-BE49-F238E27FC236}">
                    <a16:creationId xmlns:a16="http://schemas.microsoft.com/office/drawing/2014/main" id="{120C8142-1BAE-4933-9F42-3605FC5F5B49}"/>
                  </a:ext>
                </a:extLst>
              </p:cNvPr>
              <p:cNvSpPr/>
              <p:nvPr/>
            </p:nvSpPr>
            <p:spPr bwMode="auto">
              <a:xfrm>
                <a:off x="5759321"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sp>
            <p:nvSpPr>
              <p:cNvPr id="22" name="AutoShape 27">
                <a:extLst>
                  <a:ext uri="{FF2B5EF4-FFF2-40B4-BE49-F238E27FC236}">
                    <a16:creationId xmlns:a16="http://schemas.microsoft.com/office/drawing/2014/main" id="{3AC50A7E-A1F0-4086-9A93-10AA0D400801}"/>
                  </a:ext>
                </a:extLst>
              </p:cNvPr>
              <p:cNvSpPr/>
              <p:nvPr/>
            </p:nvSpPr>
            <p:spPr bwMode="auto">
              <a:xfrm>
                <a:off x="5759321"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C00000"/>
              </a:solidFill>
              <a:ln w="12700">
                <a:solidFill>
                  <a:srgbClr val="CD1F2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10000"/>
                    </a:schemeClr>
                  </a:solidFill>
                  <a:effectLst>
                    <a:outerShdw blurRad="38100" dist="38100" dir="2700000" algn="tl">
                      <a:srgbClr val="000000"/>
                    </a:outerShdw>
                  </a:effectLst>
                  <a:latin typeface="黑体" panose="02010609060101010101" pitchFamily="49" charset="-122"/>
                  <a:ea typeface="黑体" panose="02010609060101010101" pitchFamily="49" charset="-122"/>
                </a:endParaRPr>
              </a:p>
            </p:txBody>
          </p:sp>
        </p:grpSp>
        <p:sp>
          <p:nvSpPr>
            <p:cNvPr id="23" name="矩形 22">
              <a:extLst>
                <a:ext uri="{FF2B5EF4-FFF2-40B4-BE49-F238E27FC236}">
                  <a16:creationId xmlns:a16="http://schemas.microsoft.com/office/drawing/2014/main" id="{868578BF-57E4-429A-92C3-C8F101170E8A}"/>
                </a:ext>
              </a:extLst>
            </p:cNvPr>
            <p:cNvSpPr/>
            <p:nvPr/>
          </p:nvSpPr>
          <p:spPr>
            <a:xfrm>
              <a:off x="1440461" y="4943541"/>
              <a:ext cx="3796232" cy="523220"/>
            </a:xfrm>
            <a:prstGeom prst="rect">
              <a:avLst/>
            </a:prstGeom>
          </p:spPr>
          <p:txBody>
            <a:bodyPr wrap="none">
              <a:spAutoFit/>
            </a:bodyPr>
            <a:lstStyle/>
            <a:p>
              <a:r>
                <a:rPr lang="zh-CN" altLang="en-US"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自</a:t>
              </a:r>
              <a:r>
                <a:rPr lang="en-US" altLang="zh-CN"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2021</a:t>
              </a:r>
              <a:r>
                <a:rPr lang="zh-CN" altLang="en-US"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年</a:t>
              </a:r>
              <a:r>
                <a:rPr lang="en-US" altLang="zh-CN"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月</a:t>
              </a:r>
              <a:r>
                <a:rPr lang="en-US" altLang="zh-CN"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2800" b="1">
                  <a:solidFill>
                    <a:schemeClr val="bg1">
                      <a:lumMod val="10000"/>
                    </a:schemeClr>
                  </a:solidFill>
                  <a:latin typeface="黑体" panose="02010609060101010101" pitchFamily="49" charset="-122"/>
                  <a:ea typeface="黑体" panose="02010609060101010101" pitchFamily="49" charset="-122"/>
                  <a:cs typeface="Times New Roman" panose="02020603050405020304" pitchFamily="18" charset="0"/>
                </a:rPr>
                <a:t>日起施行</a:t>
              </a:r>
              <a:endParaRPr lang="zh-CN" altLang="en-US" sz="2800" b="1">
                <a:solidFill>
                  <a:schemeClr val="bg1">
                    <a:lumMod val="10000"/>
                  </a:schemeClr>
                </a:solidFill>
                <a:latin typeface="黑体" panose="02010609060101010101" pitchFamily="49" charset="-122"/>
                <a:ea typeface="黑体" panose="02010609060101010101" pitchFamily="49" charset="-122"/>
              </a:endParaRPr>
            </a:p>
          </p:txBody>
        </p:sp>
      </p:grpSp>
      <p:sp>
        <p:nvSpPr>
          <p:cNvPr id="28" name="文本框 32">
            <a:extLst>
              <a:ext uri="{FF2B5EF4-FFF2-40B4-BE49-F238E27FC236}">
                <a16:creationId xmlns:a16="http://schemas.microsoft.com/office/drawing/2014/main" id="{EF8E1C2B-A042-4A03-901C-EFC4616F996D}"/>
              </a:ext>
            </a:extLst>
          </p:cNvPr>
          <p:cNvSpPr txBox="1"/>
          <p:nvPr/>
        </p:nvSpPr>
        <p:spPr>
          <a:xfrm>
            <a:off x="-109250" y="752975"/>
            <a:ext cx="3886323" cy="400110"/>
          </a:xfrm>
          <a:prstGeom prst="rect">
            <a:avLst/>
          </a:prstGeom>
          <a:noFill/>
        </p:spPr>
        <p:txBody>
          <a:bodyPr wrap="square" rtlCol="0">
            <a:spAutoFit/>
          </a:bodyPr>
          <a:lstStyle/>
          <a:p>
            <a:pPr algn="ctr" defTabSz="1218565">
              <a:defRPr/>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简介</a:t>
            </a:r>
          </a:p>
        </p:txBody>
      </p:sp>
      <p:sp>
        <p:nvSpPr>
          <p:cNvPr id="29" name="文本框 32">
            <a:extLst>
              <a:ext uri="{FF2B5EF4-FFF2-40B4-BE49-F238E27FC236}">
                <a16:creationId xmlns:a16="http://schemas.microsoft.com/office/drawing/2014/main" id="{EF8E1C2B-A042-4A03-901C-EFC4616F996D}"/>
              </a:ext>
            </a:extLst>
          </p:cNvPr>
          <p:cNvSpPr txBox="1"/>
          <p:nvPr/>
        </p:nvSpPr>
        <p:spPr>
          <a:xfrm>
            <a:off x="335600" y="1513962"/>
            <a:ext cx="4593563" cy="400110"/>
          </a:xfrm>
          <a:prstGeom prst="rect">
            <a:avLst/>
          </a:prstGeom>
          <a:noFill/>
        </p:spPr>
        <p:txBody>
          <a:bodyPr wrap="square" rtlCol="0">
            <a:spAutoFit/>
          </a:bodyPr>
          <a:lstStyle/>
          <a:p>
            <a:pPr algn="ctr" defTabSz="1218565">
              <a:defRPr/>
            </a:pP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一、</a:t>
            </a: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的诞生</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30"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335338851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911640" y="2483064"/>
            <a:ext cx="3339910" cy="2614623"/>
            <a:chOff x="623620" y="2348925"/>
            <a:chExt cx="3339910" cy="2614623"/>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253168" y="4501883"/>
              <a:ext cx="2184073" cy="461665"/>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损害赔偿</a:t>
              </a:r>
            </a:p>
          </p:txBody>
        </p:sp>
      </p:grpSp>
      <p:sp>
        <p:nvSpPr>
          <p:cNvPr id="12" name="矩形 11"/>
          <p:cNvSpPr/>
          <p:nvPr/>
        </p:nvSpPr>
        <p:spPr>
          <a:xfrm>
            <a:off x="47580" y="752784"/>
            <a:ext cx="2680383"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第七</a:t>
            </a: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编 侵</a:t>
            </a:r>
            <a:r>
              <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权责任编</a:t>
            </a:r>
          </a:p>
        </p:txBody>
      </p:sp>
      <p:sp>
        <p:nvSpPr>
          <p:cNvPr id="3" name="矩形 2"/>
          <p:cNvSpPr/>
          <p:nvPr/>
        </p:nvSpPr>
        <p:spPr>
          <a:xfrm>
            <a:off x="4511890" y="1812791"/>
            <a:ext cx="7144829" cy="1015663"/>
          </a:xfrm>
          <a:prstGeom prst="rect">
            <a:avLst/>
          </a:prstGeom>
        </p:spPr>
        <p:txBody>
          <a:bodyPr wrap="square">
            <a:spAutoFit/>
          </a:bodyPr>
          <a:lstStyle/>
          <a:p>
            <a:pPr lvl="0"/>
            <a:r>
              <a:rPr lang="zh-CN" altLang="en-US" sz="2000" b="1" smtClean="0">
                <a:solidFill>
                  <a:srgbClr val="000000"/>
                </a:solidFill>
                <a:latin typeface="黑体" panose="02010609060101010101" pitchFamily="49" charset="-122"/>
                <a:ea typeface="黑体" panose="02010609060101010101" pitchFamily="49" charset="-122"/>
              </a:rPr>
              <a:t>  第</a:t>
            </a:r>
            <a:r>
              <a:rPr lang="zh-CN" altLang="en-US" sz="2000" b="1">
                <a:solidFill>
                  <a:srgbClr val="000000"/>
                </a:solidFill>
                <a:latin typeface="黑体" panose="02010609060101010101" pitchFamily="49" charset="-122"/>
                <a:ea typeface="黑体" panose="02010609060101010101" pitchFamily="49" charset="-122"/>
              </a:rPr>
              <a:t>七编第二章规定了</a:t>
            </a:r>
            <a:r>
              <a:rPr lang="zh-CN" altLang="en-US" sz="2000" b="1">
                <a:solidFill>
                  <a:srgbClr val="FF0000"/>
                </a:solidFill>
                <a:latin typeface="黑体" panose="02010609060101010101" pitchFamily="49" charset="-122"/>
                <a:ea typeface="黑体" panose="02010609060101010101" pitchFamily="49" charset="-122"/>
              </a:rPr>
              <a:t>侵害人身权益和财产权益的赔偿规则、精神损害赔偿规则等</a:t>
            </a:r>
            <a:r>
              <a:rPr lang="zh-CN" altLang="en-US" sz="2000" b="1">
                <a:solidFill>
                  <a:srgbClr val="000000"/>
                </a:solidFill>
                <a:latin typeface="黑体" panose="02010609060101010101" pitchFamily="49" charset="-122"/>
                <a:ea typeface="黑体" panose="02010609060101010101" pitchFamily="49" charset="-122"/>
              </a:rPr>
              <a:t>。同时，在现行侵权责任法的基础上，对有关规定作了进一步完善</a:t>
            </a:r>
            <a:r>
              <a:rPr lang="zh-CN" altLang="en-US" sz="2000" b="1" smtClean="0">
                <a:solidFill>
                  <a:srgbClr val="000000"/>
                </a:solidFill>
                <a:latin typeface="黑体" panose="02010609060101010101" pitchFamily="49" charset="-122"/>
                <a:ea typeface="黑体" panose="02010609060101010101" pitchFamily="49" charset="-122"/>
              </a:rPr>
              <a:t>：</a:t>
            </a:r>
            <a:endParaRPr lang="zh-CN" altLang="en-US" sz="2000" b="1">
              <a:solidFill>
                <a:srgbClr val="000000"/>
              </a:solidFill>
              <a:latin typeface="黑体" panose="02010609060101010101" pitchFamily="49" charset="-122"/>
              <a:ea typeface="黑体" panose="02010609060101010101" pitchFamily="49" charset="-122"/>
            </a:endParaRPr>
          </a:p>
        </p:txBody>
      </p:sp>
      <p:sp>
        <p:nvSpPr>
          <p:cNvPr id="5" name="矩形 4"/>
          <p:cNvSpPr/>
          <p:nvPr/>
        </p:nvSpPr>
        <p:spPr>
          <a:xfrm>
            <a:off x="4583895" y="3140980"/>
            <a:ext cx="6769821" cy="2539157"/>
          </a:xfrm>
          <a:prstGeom prst="rect">
            <a:avLst/>
          </a:prstGeom>
        </p:spPr>
        <p:txBody>
          <a:bodyPr wrap="square">
            <a:spAutoFit/>
          </a:bodyPr>
          <a:lstStyle/>
          <a:p>
            <a:pPr marL="342900" lvl="0" indent="-342900">
              <a:lnSpc>
                <a:spcPct val="110000"/>
              </a:lnSpc>
              <a:spcBef>
                <a:spcPts val="600"/>
              </a:spcBef>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一是完善</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精神损害赔偿制度</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，规定因故意或者重大过失侵害自然人具有人身意义的特定物造成严重精神损害的，被侵权人有权请求精神损害赔偿</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（第一千一百八十三条第二款）。</a:t>
            </a:r>
          </a:p>
          <a:p>
            <a:pPr marL="342900" lvl="0" indent="-342900">
              <a:lnSpc>
                <a:spcPct val="110000"/>
              </a:lnSpc>
              <a:spcBef>
                <a:spcPts val="600"/>
              </a:spcBef>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二是为加强对</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知识产权</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的保护，提高侵权违法成本，增加规定，故意侵害他人知识产权，情节严重的，被侵权人有权请求相应的惩罚性赔偿</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（第一千一百八十五条）。</a:t>
            </a:r>
          </a:p>
        </p:txBody>
      </p:sp>
    </p:spTree>
    <p:extLst>
      <p:ext uri="{BB962C8B-B14F-4D97-AF65-F5344CB8AC3E}">
        <p14:creationId xmlns:p14="http://schemas.microsoft.com/office/powerpoint/2010/main" val="1081073882"/>
      </p:ext>
    </p:extLst>
  </p:cSld>
  <p:clrMapOvr>
    <a:masterClrMapping/>
  </p:clrMapOvr>
  <p:transition spd="med">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911640" y="2492935"/>
            <a:ext cx="3339910" cy="3031524"/>
            <a:chOff x="623620" y="2348925"/>
            <a:chExt cx="3339910" cy="3031524"/>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253168" y="4549452"/>
              <a:ext cx="2184073" cy="830997"/>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各种具</a:t>
              </a:r>
              <a:r>
                <a:rPr lang="zh-CN" altLang="en-US" sz="2400" smtClean="0">
                  <a:solidFill>
                    <a:srgbClr val="C00000"/>
                  </a:solidFill>
                  <a:latin typeface="黑体"/>
                  <a:ea typeface="黑体"/>
                  <a:sym typeface="思源黑体 CN Regular" panose="020B0500000000000000" pitchFamily="34" charset="-122"/>
                </a:rPr>
                <a:t>体</a:t>
              </a:r>
              <a:endParaRPr lang="en-US" altLang="zh-CN" sz="2400" smtClean="0">
                <a:solidFill>
                  <a:srgbClr val="C00000"/>
                </a:solidFill>
                <a:latin typeface="黑体"/>
                <a:ea typeface="黑体"/>
                <a:sym typeface="思源黑体 CN Regular" panose="020B0500000000000000" pitchFamily="34" charset="-122"/>
              </a:endParaRPr>
            </a:p>
            <a:p>
              <a:pPr lvl="0" fontAlgn="auto">
                <a:spcBef>
                  <a:spcPts val="0"/>
                </a:spcBef>
                <a:spcAft>
                  <a:spcPts val="0"/>
                </a:spcAft>
              </a:pPr>
              <a:r>
                <a:rPr lang="zh-CN" altLang="en-US" sz="2400" smtClean="0">
                  <a:solidFill>
                    <a:srgbClr val="C00000"/>
                  </a:solidFill>
                  <a:latin typeface="黑体"/>
                  <a:ea typeface="黑体"/>
                  <a:sym typeface="思源黑体 CN Regular" panose="020B0500000000000000" pitchFamily="34" charset="-122"/>
                </a:rPr>
                <a:t>侵</a:t>
              </a:r>
              <a:r>
                <a:rPr lang="zh-CN" altLang="en-US" sz="2400">
                  <a:solidFill>
                    <a:srgbClr val="C00000"/>
                  </a:solidFill>
                  <a:latin typeface="黑体"/>
                  <a:ea typeface="黑体"/>
                  <a:sym typeface="思源黑体 CN Regular" panose="020B0500000000000000" pitchFamily="34" charset="-122"/>
                </a:rPr>
                <a:t>权责任</a:t>
              </a:r>
            </a:p>
          </p:txBody>
        </p:sp>
      </p:grpSp>
      <p:sp>
        <p:nvSpPr>
          <p:cNvPr id="12" name="矩形 11"/>
          <p:cNvSpPr/>
          <p:nvPr/>
        </p:nvSpPr>
        <p:spPr>
          <a:xfrm>
            <a:off x="47580" y="752784"/>
            <a:ext cx="2680383"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第七</a:t>
            </a: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编 侵</a:t>
            </a:r>
            <a:r>
              <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权责任编</a:t>
            </a:r>
          </a:p>
        </p:txBody>
      </p:sp>
      <p:sp>
        <p:nvSpPr>
          <p:cNvPr id="3" name="矩形 2"/>
          <p:cNvSpPr/>
          <p:nvPr/>
        </p:nvSpPr>
        <p:spPr>
          <a:xfrm>
            <a:off x="4583895" y="1640337"/>
            <a:ext cx="7144829" cy="1323439"/>
          </a:xfrm>
          <a:prstGeom prst="rect">
            <a:avLst/>
          </a:prstGeom>
        </p:spPr>
        <p:txBody>
          <a:bodyPr wrap="square">
            <a:spAutoFit/>
          </a:bodyPr>
          <a:lstStyle/>
          <a:p>
            <a:pPr lvl="0"/>
            <a:r>
              <a:rPr lang="zh-CN" altLang="en-US" sz="2000" b="1" smtClean="0">
                <a:solidFill>
                  <a:srgbClr val="000000"/>
                </a:solidFill>
                <a:latin typeface="黑体" panose="02010609060101010101" pitchFamily="49" charset="-122"/>
                <a:ea typeface="黑体" panose="02010609060101010101" pitchFamily="49" charset="-122"/>
              </a:rPr>
              <a:t>  第</a:t>
            </a:r>
            <a:r>
              <a:rPr lang="zh-CN" altLang="en-US" sz="2000" b="1">
                <a:solidFill>
                  <a:srgbClr val="000000"/>
                </a:solidFill>
                <a:latin typeface="黑体" panose="02010609060101010101" pitchFamily="49" charset="-122"/>
                <a:ea typeface="黑体" panose="02010609060101010101" pitchFamily="49" charset="-122"/>
              </a:rPr>
              <a:t>七编的其他各章分别对</a:t>
            </a:r>
            <a:r>
              <a:rPr lang="zh-CN" altLang="en-US" sz="2000" b="1">
                <a:solidFill>
                  <a:srgbClr val="FF0000"/>
                </a:solidFill>
                <a:latin typeface="黑体" panose="02010609060101010101" pitchFamily="49" charset="-122"/>
                <a:ea typeface="黑体" panose="02010609060101010101" pitchFamily="49" charset="-122"/>
              </a:rPr>
              <a:t>产品生产销售、机动车交通事故、医疗、环境污染和生态破坏、高度危险、饲养动物、建筑物和物件等领域的侵权责任规则作出了具体规定</a:t>
            </a:r>
            <a:r>
              <a:rPr lang="zh-CN" altLang="en-US" sz="2000" b="1">
                <a:solidFill>
                  <a:srgbClr val="000000"/>
                </a:solidFill>
                <a:latin typeface="黑体" panose="02010609060101010101" pitchFamily="49" charset="-122"/>
                <a:ea typeface="黑体" panose="02010609060101010101" pitchFamily="49" charset="-122"/>
              </a:rPr>
              <a:t>。并在现行侵权责任法的基础上，对有关内容作了进一步完善</a:t>
            </a:r>
            <a:r>
              <a:rPr lang="zh-CN" altLang="en-US" sz="2000" b="1" smtClean="0">
                <a:solidFill>
                  <a:srgbClr val="000000"/>
                </a:solidFill>
                <a:latin typeface="黑体" panose="02010609060101010101" pitchFamily="49" charset="-122"/>
                <a:ea typeface="黑体" panose="02010609060101010101" pitchFamily="49" charset="-122"/>
              </a:rPr>
              <a:t>：</a:t>
            </a:r>
            <a:endParaRPr lang="zh-CN" altLang="en-US" sz="2000" b="1">
              <a:solidFill>
                <a:srgbClr val="000000"/>
              </a:solidFill>
              <a:latin typeface="黑体" panose="02010609060101010101" pitchFamily="49" charset="-122"/>
              <a:ea typeface="黑体" panose="02010609060101010101" pitchFamily="49" charset="-122"/>
            </a:endParaRPr>
          </a:p>
        </p:txBody>
      </p:sp>
      <p:sp>
        <p:nvSpPr>
          <p:cNvPr id="5" name="矩形 4"/>
          <p:cNvSpPr/>
          <p:nvPr/>
        </p:nvSpPr>
        <p:spPr>
          <a:xfrm>
            <a:off x="4589381" y="3075041"/>
            <a:ext cx="6735220" cy="3293209"/>
          </a:xfrm>
          <a:prstGeom prst="rect">
            <a:avLst/>
          </a:prstGeom>
        </p:spPr>
        <p:txBody>
          <a:bodyPr wrap="square">
            <a:spAutoFit/>
          </a:bodyPr>
          <a:lstStyle/>
          <a:p>
            <a:pPr marL="342900" lvl="0" indent="-342900">
              <a:lnSpc>
                <a:spcPct val="110000"/>
              </a:lnSpc>
              <a:spcBef>
                <a:spcPts val="600"/>
              </a:spcBef>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一是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完善生产者、销售者召回缺陷产品的责</a:t>
            </a:r>
            <a:r>
              <a:rPr lang="zh-CN" altLang="en-US" sz="2000" b="1" kern="0" smtClea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任</a:t>
            </a:r>
            <a:r>
              <a:rPr lang="zh-CN" altLang="en-US" sz="2000" b="1" kern="0" smtClea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第一千二百零六条第二款）。</a:t>
            </a:r>
          </a:p>
          <a:p>
            <a:pPr marL="342900" lvl="0" indent="-342900">
              <a:lnSpc>
                <a:spcPct val="110000"/>
              </a:lnSpc>
              <a:spcBef>
                <a:spcPts val="600"/>
              </a:spcBef>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二是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明确交通事故损害赔偿的顺序</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，即先由机动车强制保险理赔，不足部分由机动车商业保险理赔，仍不足的由侵权人赔偿</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（第一千二百一十三条）。</a:t>
            </a:r>
          </a:p>
          <a:p>
            <a:pPr marL="342900" lvl="0" indent="-342900">
              <a:lnSpc>
                <a:spcPct val="110000"/>
              </a:lnSpc>
              <a:spcBef>
                <a:spcPts val="600"/>
              </a:spcBef>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三是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进一步保障患者的知情同意权</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，明确医务人员的相关说明义务，加强医疗机构及其医务人员对患者隐私和个人信息的保护</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（第一千二百一十九条、第一千二百二十六条）。</a:t>
            </a:r>
          </a:p>
        </p:txBody>
      </p:sp>
    </p:spTree>
    <p:extLst>
      <p:ext uri="{BB962C8B-B14F-4D97-AF65-F5344CB8AC3E}">
        <p14:creationId xmlns:p14="http://schemas.microsoft.com/office/powerpoint/2010/main" val="3555880934"/>
      </p:ext>
    </p:extLst>
  </p:cSld>
  <p:clrMapOvr>
    <a:masterClrMapping/>
  </p:clrMapOvr>
  <p:transition spd="med">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grpSp>
        <p:nvGrpSpPr>
          <p:cNvPr id="2" name="组合 1"/>
          <p:cNvGrpSpPr/>
          <p:nvPr/>
        </p:nvGrpSpPr>
        <p:grpSpPr>
          <a:xfrm>
            <a:off x="695625" y="2265165"/>
            <a:ext cx="3339910" cy="3031524"/>
            <a:chOff x="623620" y="2348925"/>
            <a:chExt cx="3339910" cy="3031524"/>
          </a:xfrm>
        </p:grpSpPr>
        <p:grpSp>
          <p:nvGrpSpPr>
            <p:cNvPr id="20" name="组合 19">
              <a:extLst>
                <a:ext uri="{FF2B5EF4-FFF2-40B4-BE49-F238E27FC236}">
                  <a16:creationId xmlns:a16="http://schemas.microsoft.com/office/drawing/2014/main" id="{100F0B6F-13A1-4A41-B968-D29E296596F4}"/>
                </a:ext>
              </a:extLst>
            </p:cNvPr>
            <p:cNvGrpSpPr/>
            <p:nvPr/>
          </p:nvGrpSpPr>
          <p:grpSpPr>
            <a:xfrm>
              <a:off x="623620" y="2348925"/>
              <a:ext cx="3339910" cy="2073708"/>
              <a:chOff x="749490" y="1780093"/>
              <a:chExt cx="4179594" cy="2595057"/>
            </a:xfrm>
          </p:grpSpPr>
          <p:sp>
            <p:nvSpPr>
              <p:cNvPr id="21" name="Freeform 5">
                <a:extLst>
                  <a:ext uri="{FF2B5EF4-FFF2-40B4-BE49-F238E27FC236}">
                    <a16:creationId xmlns:a16="http://schemas.microsoft.com/office/drawing/2014/main" id="{5CEDA486-06CE-46BB-A28E-A05E5ACE693E}"/>
                  </a:ext>
                </a:extLst>
              </p:cNvPr>
              <p:cNvSpPr>
                <a:spLocks/>
              </p:cNvSpPr>
              <p:nvPr/>
            </p:nvSpPr>
            <p:spPr bwMode="auto">
              <a:xfrm rot="391565">
                <a:off x="847621" y="1780093"/>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3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2" name="Freeform 5">
                <a:extLst>
                  <a:ext uri="{FF2B5EF4-FFF2-40B4-BE49-F238E27FC236}">
                    <a16:creationId xmlns:a16="http://schemas.microsoft.com/office/drawing/2014/main" id="{1538E00E-DCB3-4AFF-A93D-847D11117343}"/>
                  </a:ext>
                </a:extLst>
              </p:cNvPr>
              <p:cNvSpPr>
                <a:spLocks/>
              </p:cNvSpPr>
              <p:nvPr/>
            </p:nvSpPr>
            <p:spPr bwMode="auto">
              <a:xfrm rot="208630">
                <a:off x="749490" y="1802892"/>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alpha val="50000"/>
                </a:srgbClr>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3" name="Freeform 5">
                <a:extLst>
                  <a:ext uri="{FF2B5EF4-FFF2-40B4-BE49-F238E27FC236}">
                    <a16:creationId xmlns:a16="http://schemas.microsoft.com/office/drawing/2014/main" id="{FB20FCA0-C674-4DA3-9027-E209C8CB6CD7}"/>
                  </a:ext>
                </a:extLst>
              </p:cNvPr>
              <p:cNvSpPr>
                <a:spLocks/>
              </p:cNvSpPr>
              <p:nvPr/>
            </p:nvSpPr>
            <p:spPr bwMode="auto">
              <a:xfrm rot="21425701">
                <a:off x="798853" y="1809750"/>
                <a:ext cx="4081463" cy="2565400"/>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solidFill>
                <a:srgbClr val="C00000"/>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黑体"/>
                  <a:ea typeface="黑体"/>
                  <a:cs typeface="+mn-cs"/>
                  <a:sym typeface="思源黑体 CN Regular" panose="020B0500000000000000" pitchFamily="34" charset="-122"/>
                </a:endParaRPr>
              </a:p>
            </p:txBody>
          </p:sp>
          <p:sp>
            <p:nvSpPr>
              <p:cNvPr id="24" name="Freeform 29">
                <a:extLst>
                  <a:ext uri="{FF2B5EF4-FFF2-40B4-BE49-F238E27FC236}">
                    <a16:creationId xmlns:a16="http://schemas.microsoft.com/office/drawing/2014/main" id="{373065BD-5DA1-4C39-BF69-13C72325DDF0}"/>
                  </a:ext>
                </a:extLst>
              </p:cNvPr>
              <p:cNvSpPr/>
              <p:nvPr/>
            </p:nvSpPr>
            <p:spPr bwMode="auto">
              <a:xfrm>
                <a:off x="2177606" y="2413780"/>
                <a:ext cx="1452583" cy="12980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FF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黑体"/>
                  <a:ea typeface="黑体"/>
                  <a:cs typeface="+mn-cs"/>
                  <a:sym typeface="思源黑体 CN Regular" panose="020B0500000000000000" pitchFamily="34" charset="-122"/>
                </a:endParaRPr>
              </a:p>
            </p:txBody>
          </p:sp>
        </p:grpSp>
        <p:sp>
          <p:nvSpPr>
            <p:cNvPr id="25" name="TextBox 21">
              <a:extLst>
                <a:ext uri="{FF2B5EF4-FFF2-40B4-BE49-F238E27FC236}">
                  <a16:creationId xmlns:a16="http://schemas.microsoft.com/office/drawing/2014/main" id="{4F7B7912-8C96-45F5-B18E-E464AA805CE1}"/>
                </a:ext>
              </a:extLst>
            </p:cNvPr>
            <p:cNvSpPr txBox="1"/>
            <p:nvPr/>
          </p:nvSpPr>
          <p:spPr>
            <a:xfrm>
              <a:off x="1253168" y="4549452"/>
              <a:ext cx="2184073" cy="830997"/>
            </a:xfrm>
            <a:prstGeom prst="rect">
              <a:avLst/>
            </a:prstGeom>
          </p:spPr>
          <p:txBody>
            <a:bodyPr wrap="square">
              <a:spAutoFit/>
            </a:bodyPr>
            <a:lstStyle>
              <a:defPPr>
                <a:defRPr lang="zh-CN"/>
              </a:defPPr>
              <a:lvl1pPr algn="ctr">
                <a:defRPr sz="4000" b="1">
                  <a:solidFill>
                    <a:schemeClr val="accent1"/>
                  </a:solidFill>
                  <a:latin typeface="微软雅黑" panose="020B0503020204020204" pitchFamily="34" charset="-122"/>
                  <a:ea typeface="微软雅黑" panose="020B0503020204020204" pitchFamily="34" charset="-122"/>
                  <a:cs typeface="+mn-ea"/>
                </a:defRPr>
              </a:lvl1pPr>
            </a:lstStyle>
            <a:p>
              <a:pPr lvl="0" fontAlgn="auto">
                <a:spcBef>
                  <a:spcPts val="0"/>
                </a:spcBef>
                <a:spcAft>
                  <a:spcPts val="0"/>
                </a:spcAft>
              </a:pPr>
              <a:r>
                <a:rPr lang="zh-CN" altLang="en-US" sz="2400">
                  <a:solidFill>
                    <a:srgbClr val="C00000"/>
                  </a:solidFill>
                  <a:latin typeface="黑体"/>
                  <a:ea typeface="黑体"/>
                  <a:sym typeface="思源黑体 CN Regular" panose="020B0500000000000000" pitchFamily="34" charset="-122"/>
                </a:rPr>
                <a:t>各种具</a:t>
              </a:r>
              <a:r>
                <a:rPr lang="zh-CN" altLang="en-US" sz="2400" smtClean="0">
                  <a:solidFill>
                    <a:srgbClr val="C00000"/>
                  </a:solidFill>
                  <a:latin typeface="黑体"/>
                  <a:ea typeface="黑体"/>
                  <a:sym typeface="思源黑体 CN Regular" panose="020B0500000000000000" pitchFamily="34" charset="-122"/>
                </a:rPr>
                <a:t>体</a:t>
              </a:r>
              <a:endParaRPr lang="en-US" altLang="zh-CN" sz="2400" smtClean="0">
                <a:solidFill>
                  <a:srgbClr val="C00000"/>
                </a:solidFill>
                <a:latin typeface="黑体"/>
                <a:ea typeface="黑体"/>
                <a:sym typeface="思源黑体 CN Regular" panose="020B0500000000000000" pitchFamily="34" charset="-122"/>
              </a:endParaRPr>
            </a:p>
            <a:p>
              <a:pPr lvl="0" fontAlgn="auto">
                <a:spcBef>
                  <a:spcPts val="0"/>
                </a:spcBef>
                <a:spcAft>
                  <a:spcPts val="0"/>
                </a:spcAft>
              </a:pPr>
              <a:r>
                <a:rPr lang="zh-CN" altLang="en-US" sz="2400" smtClean="0">
                  <a:solidFill>
                    <a:srgbClr val="C00000"/>
                  </a:solidFill>
                  <a:latin typeface="黑体"/>
                  <a:ea typeface="黑体"/>
                  <a:sym typeface="思源黑体 CN Regular" panose="020B0500000000000000" pitchFamily="34" charset="-122"/>
                </a:rPr>
                <a:t>侵</a:t>
              </a:r>
              <a:r>
                <a:rPr lang="zh-CN" altLang="en-US" sz="2400">
                  <a:solidFill>
                    <a:srgbClr val="C00000"/>
                  </a:solidFill>
                  <a:latin typeface="黑体"/>
                  <a:ea typeface="黑体"/>
                  <a:sym typeface="思源黑体 CN Regular" panose="020B0500000000000000" pitchFamily="34" charset="-122"/>
                </a:rPr>
                <a:t>权责任</a:t>
              </a:r>
            </a:p>
          </p:txBody>
        </p:sp>
      </p:grpSp>
      <p:sp>
        <p:nvSpPr>
          <p:cNvPr id="12" name="矩形 11"/>
          <p:cNvSpPr/>
          <p:nvPr/>
        </p:nvSpPr>
        <p:spPr>
          <a:xfrm>
            <a:off x="47580" y="752784"/>
            <a:ext cx="2680383"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第七</a:t>
            </a:r>
            <a:r>
              <a:rPr kumimoji="0" lang="zh-CN" altLang="en-US" sz="2000" b="1" i="0" u="none" strike="noStrike" kern="300" cap="none" spc="0" normalizeH="0" baseline="0" noProof="0" smtClean="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编 侵</a:t>
            </a:r>
            <a:r>
              <a:rPr kumimoji="0" lang="zh-CN" altLang="en-US" sz="2000" b="1" i="0" u="none" strike="noStrike" kern="300" cap="none" spc="0" normalizeH="0" baseline="0" noProof="0">
                <a:ln>
                  <a:noFill/>
                </a:ln>
                <a:solidFill>
                  <a:srgbClr val="E50011"/>
                </a:solidFill>
                <a:effectLst>
                  <a:outerShdw blurRad="38100" dist="38100" dir="2700000" algn="tl">
                    <a:srgbClr val="000000">
                      <a:alpha val="43137"/>
                    </a:srgbClr>
                  </a:outerShdw>
                  <a:reflection blurRad="6350" stA="55000" endA="300" endPos="45500" dir="5400000" sy="-100000" algn="bl" rotWithShape="0"/>
                </a:effectLst>
                <a:uLnTx/>
                <a:uFillTx/>
                <a:latin typeface="字魂95号-手刻宋" panose="00000500000000000000" pitchFamily="2" charset="-122"/>
                <a:ea typeface="字魂95号-手刻宋" panose="00000500000000000000" pitchFamily="2" charset="-122"/>
                <a:cs typeface="明兰_UI_TC" pitchFamily="2" charset="-122"/>
              </a:rPr>
              <a:t>权责任编</a:t>
            </a:r>
          </a:p>
        </p:txBody>
      </p:sp>
      <p:sp>
        <p:nvSpPr>
          <p:cNvPr id="5" name="矩形 4"/>
          <p:cNvSpPr/>
          <p:nvPr/>
        </p:nvSpPr>
        <p:spPr>
          <a:xfrm>
            <a:off x="4186816" y="2420930"/>
            <a:ext cx="7272505" cy="2616101"/>
          </a:xfrm>
          <a:prstGeom prst="rect">
            <a:avLst/>
          </a:prstGeom>
        </p:spPr>
        <p:txBody>
          <a:bodyPr wrap="square">
            <a:spAutoFit/>
          </a:bodyPr>
          <a:lstStyle/>
          <a:p>
            <a:pPr marL="342900" lvl="0" indent="-342900">
              <a:lnSpc>
                <a:spcPct val="110000"/>
              </a:lnSpc>
              <a:spcBef>
                <a:spcPts val="600"/>
              </a:spcBef>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四是贯彻落实习近平生态文明思想，</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增加规定生态环境损害的惩罚性赔偿制</a:t>
            </a:r>
            <a:r>
              <a:rPr lang="zh-CN" altLang="en-US" sz="2000" b="1" kern="0" smtClea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度</a:t>
            </a:r>
            <a:r>
              <a:rPr lang="zh-CN" altLang="en-US" sz="2000" b="1" i="1" kern="0" smtClea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第一千二百三十二条、第一千二百三十四条、第一千二百三十五条）。</a:t>
            </a:r>
          </a:p>
          <a:p>
            <a:pPr marL="342900" lvl="0" indent="-342900">
              <a:lnSpc>
                <a:spcPct val="110000"/>
              </a:lnSpc>
              <a:spcBef>
                <a:spcPts val="600"/>
              </a:spcBef>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五是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加强生物安全管理，完善高度危险责任</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，明确占有或者使用高致病性危险物造成他人损害的，应当承担侵权责任</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（第一千二百三十九条）。</a:t>
            </a:r>
          </a:p>
          <a:p>
            <a:pPr marL="342900" lvl="0" indent="-342900">
              <a:lnSpc>
                <a:spcPct val="110000"/>
              </a:lnSpc>
              <a:spcBef>
                <a:spcPts val="600"/>
              </a:spcBef>
              <a:buClr>
                <a:srgbClr val="C00000"/>
              </a:buClr>
              <a:buFont typeface="Wingdings" panose="05000000000000000000" pitchFamily="2" charset="2"/>
              <a:buChar char="u"/>
            </a:pP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六是</a:t>
            </a:r>
            <a:r>
              <a:rPr lang="zh-CN" altLang="en-US" sz="2000" b="1" kern="0">
                <a:solidFill>
                  <a:srgbClr val="FF0000"/>
                </a:solidFill>
                <a:latin typeface="黑体" panose="02010609060101010101" pitchFamily="49" charset="-122"/>
                <a:ea typeface="黑体" panose="02010609060101010101" pitchFamily="49" charset="-122"/>
                <a:cs typeface="+mn-ea"/>
                <a:sym typeface="思源黑体 CN Regular" panose="020B0500000000000000" pitchFamily="34" charset="-122"/>
              </a:rPr>
              <a:t>完善高空抛物坠物治理</a:t>
            </a:r>
            <a:r>
              <a:rPr lang="zh-CN" altLang="en-US" sz="2000" b="1" ker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规则</a:t>
            </a:r>
            <a:r>
              <a:rPr lang="zh-CN" altLang="en-US" sz="2000" b="1" kern="0" smtClean="0">
                <a:solidFill>
                  <a:srgbClr val="000000"/>
                </a:solidFill>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smtClea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a:t>
            </a:r>
            <a:r>
              <a:rPr lang="zh-CN" altLang="en-US" sz="2000" b="1" i="1" kern="0">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mn-ea"/>
                <a:sym typeface="思源黑体 CN Regular" panose="020B0500000000000000" pitchFamily="34" charset="-122"/>
              </a:rPr>
              <a:t>第一千二百五十四条）。</a:t>
            </a:r>
          </a:p>
        </p:txBody>
      </p:sp>
    </p:spTree>
    <p:extLst>
      <p:ext uri="{BB962C8B-B14F-4D97-AF65-F5344CB8AC3E}">
        <p14:creationId xmlns:p14="http://schemas.microsoft.com/office/powerpoint/2010/main" val="2860557187"/>
      </p:ext>
    </p:extLst>
  </p:cSld>
  <p:clrMapOvr>
    <a:masterClrMapping/>
  </p:clrMapOvr>
  <p:transition spd="med">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550" y="790263"/>
            <a:ext cx="4313548"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主要内容</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sp>
        <p:nvSpPr>
          <p:cNvPr id="27" name="矩形 26"/>
          <p:cNvSpPr/>
          <p:nvPr/>
        </p:nvSpPr>
        <p:spPr>
          <a:xfrm>
            <a:off x="5015925" y="1639420"/>
            <a:ext cx="1703574" cy="400110"/>
          </a:xfrm>
          <a:prstGeom prst="rect">
            <a:avLst/>
          </a:prstGeom>
        </p:spPr>
        <p:txBody>
          <a:bodyPr wrap="square">
            <a:spAutoFit/>
          </a:bodyPr>
          <a:lstStyle/>
          <a:p>
            <a:pPr fontAlgn="auto">
              <a:spcBef>
                <a:spcPts val="0"/>
              </a:spcBef>
              <a:spcAft>
                <a:spcPts val="0"/>
              </a:spcAft>
            </a:pP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第八编 附则</a:t>
            </a:r>
            <a:endPar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endParaRPr>
          </a:p>
        </p:txBody>
      </p:sp>
      <p:grpSp>
        <p:nvGrpSpPr>
          <p:cNvPr id="3" name="组合 2"/>
          <p:cNvGrpSpPr/>
          <p:nvPr/>
        </p:nvGrpSpPr>
        <p:grpSpPr>
          <a:xfrm>
            <a:off x="1631690" y="2564940"/>
            <a:ext cx="9360650" cy="3312230"/>
            <a:chOff x="-46994" y="2659925"/>
            <a:chExt cx="10897473" cy="3664595"/>
          </a:xfrm>
        </p:grpSpPr>
        <p:sp>
          <p:nvSpPr>
            <p:cNvPr id="2" name="圆角矩形 1"/>
            <p:cNvSpPr/>
            <p:nvPr/>
          </p:nvSpPr>
          <p:spPr>
            <a:xfrm>
              <a:off x="-46994" y="2659925"/>
              <a:ext cx="10897473" cy="3664595"/>
            </a:xfrm>
            <a:prstGeom prst="roundRect">
              <a:avLst/>
            </a:prstGeom>
            <a:solidFill>
              <a:srgbClr val="C0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vert="horz" wrap="square" lIns="88672" tIns="88672" rIns="88672" bIns="88672" numCol="1" spcCol="1270" rtlCol="0" anchor="ctr" anchorCtr="0" forceAA="0">
              <a:noAutofit/>
            </a:bodyPr>
            <a:lstStyle/>
            <a:p>
              <a:pPr algn="ctr" defTabSz="1866900">
                <a:lnSpc>
                  <a:spcPct val="90000"/>
                </a:lnSpc>
                <a:spcBef>
                  <a:spcPct val="0"/>
                </a:spcBef>
                <a:spcAft>
                  <a:spcPct val="35000"/>
                </a:spcAft>
              </a:pPr>
              <a:endParaRPr lang="zh-CN" altLang="en-US" sz="2800" b="1" kern="1200" dirty="0">
                <a:solidFill>
                  <a:srgbClr val="FF0000"/>
                </a:solidFill>
                <a:latin typeface="微软雅黑" panose="020B0503020204020204" pitchFamily="34" charset="-122"/>
                <a:ea typeface="微软雅黑" panose="020B0503020204020204" pitchFamily="34" charset="-122"/>
              </a:endParaRPr>
            </a:p>
          </p:txBody>
        </p:sp>
        <p:sp>
          <p:nvSpPr>
            <p:cNvPr id="26" name="文本框 25">
              <a:extLst>
                <a:ext uri="{FF2B5EF4-FFF2-40B4-BE49-F238E27FC236}">
                  <a16:creationId xmlns:a16="http://schemas.microsoft.com/office/drawing/2014/main" id="{1DC71AFD-834C-4A50-94C2-5C708C60C07F}"/>
                </a:ext>
              </a:extLst>
            </p:cNvPr>
            <p:cNvSpPr txBox="1"/>
            <p:nvPr/>
          </p:nvSpPr>
          <p:spPr>
            <a:xfrm>
              <a:off x="707428" y="3079069"/>
              <a:ext cx="9388628" cy="2826305"/>
            </a:xfrm>
            <a:prstGeom prst="rect">
              <a:avLst/>
            </a:prstGeom>
            <a:noFill/>
          </p:spPr>
          <p:txBody>
            <a:bodyPr wrap="square" rtlCol="0">
              <a:spAutoFit/>
            </a:bodyPr>
            <a:lstStyle/>
            <a:p>
              <a:r>
                <a:rPr lang="zh-CN" altLang="en-US" sz="2000" smtClean="0">
                  <a:solidFill>
                    <a:srgbClr val="FDFDFD"/>
                  </a:solidFill>
                  <a:latin typeface="黑体" panose="02010609060101010101" pitchFamily="49" charset="-122"/>
                  <a:ea typeface="黑体" panose="02010609060101010101" pitchFamily="49" charset="-122"/>
                </a:rPr>
                <a:t>  最</a:t>
              </a:r>
              <a:r>
                <a:rPr lang="zh-CN" altLang="en-US" sz="2000" dirty="0">
                  <a:solidFill>
                    <a:srgbClr val="FDFDFD"/>
                  </a:solidFill>
                  <a:latin typeface="黑体" panose="02010609060101010101" pitchFamily="49" charset="-122"/>
                  <a:ea typeface="黑体" panose="02010609060101010101" pitchFamily="49" charset="-122"/>
                </a:rPr>
                <a:t>后部分“附则”明确了民法典与婚姻法、继承法、民法通则、收养法、担保法、合同法、物权法、侵权责任法、民法总则的关系。民法典施行后，上述民事单行法律将被替代。因此，规定在民法典施行之时，同步废止上述民事单行法律（第一千二百六十条）。需要说明的是，</a:t>
              </a:r>
              <a:r>
                <a:rPr lang="en-US" altLang="zh-CN" sz="2000" dirty="0">
                  <a:solidFill>
                    <a:srgbClr val="FDFDFD"/>
                  </a:solidFill>
                  <a:latin typeface="黑体" panose="02010609060101010101" pitchFamily="49" charset="-122"/>
                  <a:ea typeface="黑体" panose="02010609060101010101" pitchFamily="49" charset="-122"/>
                </a:rPr>
                <a:t>2014</a:t>
              </a:r>
              <a:r>
                <a:rPr lang="zh-CN" altLang="en-US" sz="2000" dirty="0">
                  <a:solidFill>
                    <a:srgbClr val="FDFDFD"/>
                  </a:solidFill>
                  <a:latin typeface="黑体" panose="02010609060101010101" pitchFamily="49" charset="-122"/>
                  <a:ea typeface="黑体" panose="02010609060101010101" pitchFamily="49" charset="-122"/>
                </a:rPr>
                <a:t>年第十二届全国人大常委会第十一次会议通过的</a:t>
              </a:r>
              <a:r>
                <a:rPr lang="en-US" altLang="zh-CN" sz="2000" dirty="0">
                  <a:solidFill>
                    <a:srgbClr val="FDFDFD"/>
                  </a:solidFill>
                  <a:latin typeface="黑体" panose="02010609060101010101" pitchFamily="49" charset="-122"/>
                  <a:ea typeface="黑体" panose="02010609060101010101" pitchFamily="49" charset="-122"/>
                </a:rPr>
                <a:t>《</a:t>
              </a:r>
              <a:r>
                <a:rPr lang="zh-CN" altLang="en-US" sz="2000" dirty="0">
                  <a:solidFill>
                    <a:srgbClr val="FDFDFD"/>
                  </a:solidFill>
                  <a:latin typeface="黑体" panose="02010609060101010101" pitchFamily="49" charset="-122"/>
                  <a:ea typeface="黑体" panose="02010609060101010101" pitchFamily="49" charset="-122"/>
                </a:rPr>
                <a:t>全国人民代表大会常务委员会关于</a:t>
              </a:r>
              <a:r>
                <a:rPr lang="en-US" altLang="zh-CN" sz="2000" dirty="0">
                  <a:solidFill>
                    <a:srgbClr val="FDFDFD"/>
                  </a:solidFill>
                  <a:latin typeface="黑体" panose="02010609060101010101" pitchFamily="49" charset="-122"/>
                  <a:ea typeface="黑体" panose="02010609060101010101" pitchFamily="49" charset="-122"/>
                </a:rPr>
                <a:t>〈</a:t>
              </a:r>
              <a:r>
                <a:rPr lang="zh-CN" altLang="en-US" sz="2000" dirty="0">
                  <a:solidFill>
                    <a:srgbClr val="FDFDFD"/>
                  </a:solidFill>
                  <a:latin typeface="黑体" panose="02010609060101010101" pitchFamily="49" charset="-122"/>
                  <a:ea typeface="黑体" panose="02010609060101010101" pitchFamily="49" charset="-122"/>
                </a:rPr>
                <a:t>中华人民共和国民法通则</a:t>
              </a:r>
              <a:r>
                <a:rPr lang="en-US" altLang="zh-CN" sz="2000" dirty="0">
                  <a:solidFill>
                    <a:srgbClr val="FDFDFD"/>
                  </a:solidFill>
                  <a:latin typeface="黑体" panose="02010609060101010101" pitchFamily="49" charset="-122"/>
                  <a:ea typeface="黑体" panose="02010609060101010101" pitchFamily="49" charset="-122"/>
                </a:rPr>
                <a:t>〉</a:t>
              </a:r>
              <a:r>
                <a:rPr lang="zh-CN" altLang="en-US" sz="2000" dirty="0">
                  <a:solidFill>
                    <a:srgbClr val="FDFDFD"/>
                  </a:solidFill>
                  <a:latin typeface="黑体" panose="02010609060101010101" pitchFamily="49" charset="-122"/>
                  <a:ea typeface="黑体" panose="02010609060101010101" pitchFamily="49" charset="-122"/>
                </a:rPr>
                <a:t>第九十九条第一款、</a:t>
              </a:r>
              <a:r>
                <a:rPr lang="en-US" altLang="zh-CN" sz="2000" dirty="0">
                  <a:solidFill>
                    <a:srgbClr val="FDFDFD"/>
                  </a:solidFill>
                  <a:latin typeface="黑体" panose="02010609060101010101" pitchFamily="49" charset="-122"/>
                  <a:ea typeface="黑体" panose="02010609060101010101" pitchFamily="49" charset="-122"/>
                </a:rPr>
                <a:t>〈</a:t>
              </a:r>
              <a:r>
                <a:rPr lang="zh-CN" altLang="en-US" sz="2000" dirty="0">
                  <a:solidFill>
                    <a:srgbClr val="FDFDFD"/>
                  </a:solidFill>
                  <a:latin typeface="黑体" panose="02010609060101010101" pitchFamily="49" charset="-122"/>
                  <a:ea typeface="黑体" panose="02010609060101010101" pitchFamily="49" charset="-122"/>
                </a:rPr>
                <a:t>中华人民共和国婚姻法</a:t>
              </a:r>
              <a:r>
                <a:rPr lang="en-US" altLang="zh-CN" sz="2000" dirty="0">
                  <a:solidFill>
                    <a:srgbClr val="FDFDFD"/>
                  </a:solidFill>
                  <a:latin typeface="黑体" panose="02010609060101010101" pitchFamily="49" charset="-122"/>
                  <a:ea typeface="黑体" panose="02010609060101010101" pitchFamily="49" charset="-122"/>
                </a:rPr>
                <a:t>〉</a:t>
              </a:r>
              <a:r>
                <a:rPr lang="zh-CN" altLang="en-US" sz="2000" dirty="0">
                  <a:solidFill>
                    <a:srgbClr val="FDFDFD"/>
                  </a:solidFill>
                  <a:latin typeface="黑体" panose="02010609060101010101" pitchFamily="49" charset="-122"/>
                  <a:ea typeface="黑体" panose="02010609060101010101" pitchFamily="49" charset="-122"/>
                </a:rPr>
                <a:t>第二十二条的解释</a:t>
              </a:r>
              <a:r>
                <a:rPr lang="en-US" altLang="zh-CN" sz="2000" dirty="0">
                  <a:solidFill>
                    <a:srgbClr val="FDFDFD"/>
                  </a:solidFill>
                  <a:latin typeface="黑体" panose="02010609060101010101" pitchFamily="49" charset="-122"/>
                  <a:ea typeface="黑体" panose="02010609060101010101" pitchFamily="49" charset="-122"/>
                </a:rPr>
                <a:t>》</a:t>
              </a:r>
              <a:r>
                <a:rPr lang="zh-CN" altLang="en-US" sz="2000" dirty="0">
                  <a:solidFill>
                    <a:srgbClr val="FDFDFD"/>
                  </a:solidFill>
                  <a:latin typeface="黑体" panose="02010609060101010101" pitchFamily="49" charset="-122"/>
                  <a:ea typeface="黑体" panose="02010609060101010101" pitchFamily="49" charset="-122"/>
                </a:rPr>
                <a:t>，作为与民法通则、婚姻法相关的法律解释，也同步废止。</a:t>
              </a:r>
            </a:p>
          </p:txBody>
        </p:sp>
      </p:grpSp>
      <p:sp>
        <p:nvSpPr>
          <p:cNvPr id="46" name="页脚占位符 92"/>
          <p:cNvSpPr>
            <a:spLocks noGrp="1"/>
          </p:cNvSpPr>
          <p:nvPr>
            <p:ph type="ftr" sz="quarter" idx="11"/>
          </p:nvPr>
        </p:nvSpPr>
        <p:spPr>
          <a:xfrm>
            <a:off x="10152691" y="6300873"/>
            <a:ext cx="2030270" cy="314185"/>
          </a:xfrm>
        </p:spPr>
        <p:txBody>
          <a:body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820833611"/>
      </p:ext>
    </p:extLst>
  </p:cSld>
  <p:clrMapOvr>
    <a:masterClrMapping/>
  </p:clrMapOvr>
  <p:transition spd="med">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A6FC4447-3365-483D-BC7B-E52EA3AD82D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9154"/>
          <a:stretch/>
        </p:blipFill>
        <p:spPr>
          <a:xfrm>
            <a:off x="0" y="5013110"/>
            <a:ext cx="12192000" cy="1764455"/>
          </a:xfrm>
          <a:prstGeom prst="rect">
            <a:avLst/>
          </a:prstGeom>
        </p:spPr>
      </p:pic>
      <p:sp>
        <p:nvSpPr>
          <p:cNvPr id="46" name="页脚占位符 92"/>
          <p:cNvSpPr>
            <a:spLocks noGrp="1"/>
          </p:cNvSpPr>
          <p:nvPr>
            <p:ph type="ftr" sz="quarter" idx="11"/>
          </p:nvPr>
        </p:nvSpPr>
        <p:spPr>
          <a:xfrm>
            <a:off x="10161730" y="6463380"/>
            <a:ext cx="2030270" cy="314185"/>
          </a:xfrm>
        </p:spPr>
        <p:txBody>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zh-CN" altLang="en-US"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rPr>
              <a:t>纺织与服装学院教工党支部</a:t>
            </a:r>
            <a:endParaRPr kumimoji="0" lang="en-US" altLang="zh-CN" sz="1200" b="1" i="0" u="none" strike="noStrike" kern="1200" cap="none" spc="0" normalizeH="0" baseline="0" noProof="0" smtClean="0">
              <a:ln>
                <a:noFill/>
              </a:ln>
              <a:solidFill>
                <a:srgbClr val="A08366">
                  <a:lumMod val="75000"/>
                </a:srgbClr>
              </a:solidFill>
              <a:effectLst/>
              <a:uLnTx/>
              <a:uFillTx/>
              <a:latin typeface="华文隶书" panose="02010800040101010101" pitchFamily="2" charset="-122"/>
              <a:ea typeface="华文隶书" panose="02010800040101010101" pitchFamily="2" charset="-122"/>
              <a:cs typeface="+mn-cs"/>
            </a:endParaRPr>
          </a:p>
        </p:txBody>
      </p:sp>
      <p:sp>
        <p:nvSpPr>
          <p:cNvPr id="4" name="矩形 3"/>
          <p:cNvSpPr/>
          <p:nvPr/>
        </p:nvSpPr>
        <p:spPr>
          <a:xfrm>
            <a:off x="1559685" y="2708950"/>
            <a:ext cx="9943755" cy="1631216"/>
          </a:xfrm>
          <a:prstGeom prst="rect">
            <a:avLst/>
          </a:prstGeom>
        </p:spPr>
        <p:txBody>
          <a:bodyPr wrap="square">
            <a:spAutoFit/>
          </a:bodyPr>
          <a:lstStyle/>
          <a:p>
            <a:pPr>
              <a:lnSpc>
                <a:spcPts val="4800"/>
              </a:lnSpc>
            </a:pPr>
            <a:r>
              <a:rPr lang="zh-CN" altLang="en-US" sz="4000" b="1" smtClean="0">
                <a:solidFill>
                  <a:srgbClr val="333333"/>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   深</a:t>
            </a:r>
            <a:r>
              <a:rPr lang="zh-CN" altLang="en-US" sz="4000" b="1">
                <a:solidFill>
                  <a:srgbClr val="333333"/>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入学习</a:t>
            </a:r>
            <a:r>
              <a:rPr lang="en-US" altLang="zh-CN" sz="4000" b="1">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a:t>
            </a:r>
            <a:r>
              <a:rPr lang="zh-CN" altLang="en-US" sz="4000" b="1">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中华人民共和国民法典</a:t>
            </a:r>
            <a:r>
              <a:rPr lang="en-US" altLang="zh-CN" sz="4000" b="1" smtClean="0">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a:t>
            </a:r>
          </a:p>
          <a:p>
            <a:pPr>
              <a:lnSpc>
                <a:spcPct val="150000"/>
              </a:lnSpc>
            </a:pPr>
            <a:r>
              <a:rPr lang="zh-CN" altLang="en-US" sz="4000" b="1" smtClean="0">
                <a:solidFill>
                  <a:srgbClr val="333333"/>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提</a:t>
            </a:r>
            <a:r>
              <a:rPr lang="zh-CN" altLang="en-US" sz="4000" b="1">
                <a:solidFill>
                  <a:srgbClr val="333333"/>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升</a:t>
            </a:r>
            <a:r>
              <a:rPr lang="zh-CN" altLang="en-US" sz="4000" b="1" smtClean="0">
                <a:solidFill>
                  <a:srgbClr val="333333"/>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工</a:t>
            </a:r>
            <a:r>
              <a:rPr lang="zh-CN" altLang="en-US" sz="4000" b="1">
                <a:solidFill>
                  <a:srgbClr val="333333"/>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作生活中对法律的掌握和运用能力</a:t>
            </a:r>
            <a:endParaRPr lang="zh-CN" altLang="en-US" sz="40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643827209"/>
      </p:ext>
    </p:extLst>
  </p:cSld>
  <p:clrMapOvr>
    <a:masterClrMapping/>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32">
            <a:extLst>
              <a:ext uri="{FF2B5EF4-FFF2-40B4-BE49-F238E27FC236}">
                <a16:creationId xmlns:a16="http://schemas.microsoft.com/office/drawing/2014/main" id="{EF8E1C2B-A042-4A03-901C-EFC4616F996D}"/>
              </a:ext>
            </a:extLst>
          </p:cNvPr>
          <p:cNvSpPr txBox="1"/>
          <p:nvPr/>
        </p:nvSpPr>
        <p:spPr>
          <a:xfrm>
            <a:off x="-185213" y="765311"/>
            <a:ext cx="3886323" cy="400110"/>
          </a:xfrm>
          <a:prstGeom prst="rect">
            <a:avLst/>
          </a:prstGeom>
          <a:noFill/>
        </p:spPr>
        <p:txBody>
          <a:bodyPr wrap="square" rtlCol="0">
            <a:spAutoFit/>
          </a:bodyPr>
          <a:lstStyle/>
          <a:p>
            <a:pPr algn="ctr" defTabSz="1218565">
              <a:defRPr/>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简介</a:t>
            </a:r>
          </a:p>
        </p:txBody>
      </p:sp>
      <p:sp>
        <p:nvSpPr>
          <p:cNvPr id="29" name="文本框 32">
            <a:extLst>
              <a:ext uri="{FF2B5EF4-FFF2-40B4-BE49-F238E27FC236}">
                <a16:creationId xmlns:a16="http://schemas.microsoft.com/office/drawing/2014/main" id="{EF8E1C2B-A042-4A03-901C-EFC4616F996D}"/>
              </a:ext>
            </a:extLst>
          </p:cNvPr>
          <p:cNvSpPr txBox="1"/>
          <p:nvPr/>
        </p:nvSpPr>
        <p:spPr>
          <a:xfrm>
            <a:off x="553510" y="1536676"/>
            <a:ext cx="4593563" cy="400110"/>
          </a:xfrm>
          <a:prstGeom prst="rect">
            <a:avLst/>
          </a:prstGeom>
          <a:noFill/>
        </p:spPr>
        <p:txBody>
          <a:bodyPr wrap="square" rtlCol="0">
            <a:spAutoFit/>
          </a:bodyPr>
          <a:lstStyle/>
          <a:p>
            <a:pPr algn="ctr" defTabSz="1218565">
              <a:defRPr/>
            </a:pP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二、</a:t>
            </a: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意义</a:t>
            </a:r>
          </a:p>
        </p:txBody>
      </p:sp>
      <p:grpSp>
        <p:nvGrpSpPr>
          <p:cNvPr id="64" name="组合 63"/>
          <p:cNvGrpSpPr/>
          <p:nvPr/>
        </p:nvGrpSpPr>
        <p:grpSpPr>
          <a:xfrm>
            <a:off x="1055650" y="2308041"/>
            <a:ext cx="10617197" cy="3621407"/>
            <a:chOff x="836131" y="1939849"/>
            <a:chExt cx="10617197" cy="3621407"/>
          </a:xfrm>
        </p:grpSpPr>
        <p:grpSp>
          <p:nvGrpSpPr>
            <p:cNvPr id="65" name="组合 64">
              <a:extLst>
                <a:ext uri="{FF2B5EF4-FFF2-40B4-BE49-F238E27FC236}">
                  <a16:creationId xmlns:a16="http://schemas.microsoft.com/office/drawing/2014/main" id="{DFAF21D5-3995-4237-ABDC-B911FBF86569}"/>
                </a:ext>
              </a:extLst>
            </p:cNvPr>
            <p:cNvGrpSpPr/>
            <p:nvPr/>
          </p:nvGrpSpPr>
          <p:grpSpPr>
            <a:xfrm>
              <a:off x="836131" y="2553748"/>
              <a:ext cx="2316594" cy="2316594"/>
              <a:chOff x="990600" y="2904277"/>
              <a:chExt cx="2316594" cy="2316594"/>
            </a:xfrm>
          </p:grpSpPr>
          <p:sp>
            <p:nvSpPr>
              <p:cNvPr id="90" name="椭圆 89">
                <a:extLst>
                  <a:ext uri="{FF2B5EF4-FFF2-40B4-BE49-F238E27FC236}">
                    <a16:creationId xmlns:a16="http://schemas.microsoft.com/office/drawing/2014/main" id="{26D3D763-5F2B-4C01-87B2-D850813CC735}"/>
                  </a:ext>
                </a:extLst>
              </p:cNvPr>
              <p:cNvSpPr/>
              <p:nvPr/>
            </p:nvSpPr>
            <p:spPr>
              <a:xfrm>
                <a:off x="990600" y="2904277"/>
                <a:ext cx="2316594" cy="2316594"/>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91" name="矩形 90">
                <a:extLst>
                  <a:ext uri="{FF2B5EF4-FFF2-40B4-BE49-F238E27FC236}">
                    <a16:creationId xmlns:a16="http://schemas.microsoft.com/office/drawing/2014/main" id="{A84097C3-0E23-4D2C-B1C6-24202DC8D759}"/>
                  </a:ext>
                </a:extLst>
              </p:cNvPr>
              <p:cNvSpPr/>
              <p:nvPr/>
            </p:nvSpPr>
            <p:spPr>
              <a:xfrm>
                <a:off x="1261580" y="3318781"/>
                <a:ext cx="1774635" cy="1569660"/>
              </a:xfrm>
              <a:prstGeom prst="rect">
                <a:avLst/>
              </a:prstGeom>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4000" b="1" i="0" u="none" strike="noStrike" kern="0" cap="none" spc="300" normalizeH="0" baseline="0" noProof="0" dirty="0" smtClean="0">
                    <a:ln>
                      <a:noFill/>
                    </a:ln>
                    <a:solidFill>
                      <a:srgbClr val="FEFDFD"/>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rPr>
                  <a:t>重大意义</a:t>
                </a:r>
                <a:endParaRPr kumimoji="0" lang="en-US" altLang="zh-CN" sz="4000" b="1" i="0" u="none" strike="noStrike" kern="0" cap="none" spc="300" normalizeH="0" baseline="0" noProof="0" dirty="0" smtClean="0">
                  <a:ln>
                    <a:noFill/>
                  </a:ln>
                  <a:solidFill>
                    <a:srgbClr val="FEFDFD"/>
                  </a:solidFill>
                  <a:effectLst/>
                  <a:uLnTx/>
                  <a:uFillTx/>
                  <a:latin typeface="字魂143号-正酷超级黑" panose="00000500000000000000" pitchFamily="2" charset="-122"/>
                  <a:ea typeface="字魂143号-正酷超级黑" panose="00000500000000000000" pitchFamily="2" charset="-122"/>
                  <a:sym typeface="思源黑体 CN Regular" panose="020B0500000000000000" pitchFamily="34" charset="-122"/>
                </a:endParaRPr>
              </a:p>
            </p:txBody>
          </p:sp>
          <p:sp>
            <p:nvSpPr>
              <p:cNvPr id="92" name="椭圆 91">
                <a:extLst>
                  <a:ext uri="{FF2B5EF4-FFF2-40B4-BE49-F238E27FC236}">
                    <a16:creationId xmlns:a16="http://schemas.microsoft.com/office/drawing/2014/main" id="{B1E75969-19B2-49D8-9FE3-4DF9437AE9D8}"/>
                  </a:ext>
                </a:extLst>
              </p:cNvPr>
              <p:cNvSpPr/>
              <p:nvPr/>
            </p:nvSpPr>
            <p:spPr>
              <a:xfrm>
                <a:off x="1088279" y="3001956"/>
                <a:ext cx="2121236" cy="2121236"/>
              </a:xfrm>
              <a:prstGeom prst="ellipse">
                <a:avLst/>
              </a:prstGeom>
              <a:noFill/>
              <a:ln w="15875" cap="flat" cmpd="sng" algn="ctr">
                <a:solidFill>
                  <a:srgbClr val="FEFDFD"/>
                </a:solidFill>
                <a:prstDash val="lg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grpSp>
        <p:grpSp>
          <p:nvGrpSpPr>
            <p:cNvPr id="66" name="组合 65">
              <a:extLst>
                <a:ext uri="{FF2B5EF4-FFF2-40B4-BE49-F238E27FC236}">
                  <a16:creationId xmlns:a16="http://schemas.microsoft.com/office/drawing/2014/main" id="{DEFB4D56-75DB-47B9-B600-89022C98BA2B}"/>
                </a:ext>
              </a:extLst>
            </p:cNvPr>
            <p:cNvGrpSpPr/>
            <p:nvPr/>
          </p:nvGrpSpPr>
          <p:grpSpPr>
            <a:xfrm>
              <a:off x="4781579" y="1939849"/>
              <a:ext cx="6623021" cy="704455"/>
              <a:chOff x="1500618" y="2873829"/>
              <a:chExt cx="6623021" cy="624114"/>
            </a:xfrm>
          </p:grpSpPr>
          <p:sp>
            <p:nvSpPr>
              <p:cNvPr id="86" name="矩形 85">
                <a:extLst>
                  <a:ext uri="{FF2B5EF4-FFF2-40B4-BE49-F238E27FC236}">
                    <a16:creationId xmlns:a16="http://schemas.microsoft.com/office/drawing/2014/main" id="{4E53F97D-7E39-48F6-AC04-D036174600DE}"/>
                  </a:ext>
                </a:extLst>
              </p:cNvPr>
              <p:cNvSpPr/>
              <p:nvPr/>
            </p:nvSpPr>
            <p:spPr>
              <a:xfrm>
                <a:off x="1500618" y="2873829"/>
                <a:ext cx="622800" cy="624114"/>
              </a:xfrm>
              <a:prstGeom prst="rec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87" name="矩形 86">
                <a:extLst>
                  <a:ext uri="{FF2B5EF4-FFF2-40B4-BE49-F238E27FC236}">
                    <a16:creationId xmlns:a16="http://schemas.microsoft.com/office/drawing/2014/main" id="{4D914ED7-5DA7-4D6E-A7C6-CC5CE369B057}"/>
                  </a:ext>
                </a:extLst>
              </p:cNvPr>
              <p:cNvSpPr/>
              <p:nvPr/>
            </p:nvSpPr>
            <p:spPr>
              <a:xfrm>
                <a:off x="2148114" y="2873829"/>
                <a:ext cx="5975524" cy="624114"/>
              </a:xfrm>
              <a:prstGeom prst="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sp>
            <p:nvSpPr>
              <p:cNvPr id="88" name="矩形 87">
                <a:extLst>
                  <a:ext uri="{FF2B5EF4-FFF2-40B4-BE49-F238E27FC236}">
                    <a16:creationId xmlns:a16="http://schemas.microsoft.com/office/drawing/2014/main" id="{D0FE6A6F-DCFA-4E93-BDEB-4FC809AB7F52}"/>
                  </a:ext>
                </a:extLst>
              </p:cNvPr>
              <p:cNvSpPr/>
              <p:nvPr/>
            </p:nvSpPr>
            <p:spPr>
              <a:xfrm>
                <a:off x="1520164" y="2919177"/>
                <a:ext cx="583709" cy="507176"/>
              </a:xfrm>
              <a:prstGeom prst="rect">
                <a:avLst/>
              </a:prstGeom>
            </p:spPr>
            <p:txBody>
              <a:bodyPr wrap="square">
                <a:spAutoFit/>
              </a:bodyPr>
              <a:lstStyle/>
              <a:p>
                <a:pPr marL="0" marR="0" lvl="0" indent="0" algn="ctr" defTabSz="914400" eaLnBrk="1" fontAlgn="auto" latinLnBrk="0" hangingPunct="1">
                  <a:lnSpc>
                    <a:spcPct val="130000"/>
                  </a:lnSpc>
                  <a:spcBef>
                    <a:spcPts val="600"/>
                  </a:spcBef>
                  <a:spcAft>
                    <a:spcPts val="0"/>
                  </a:spcAft>
                  <a:buClrTx/>
                  <a:buSzTx/>
                  <a:buFontTx/>
                  <a:buNone/>
                  <a:tabLst/>
                  <a:defRPr/>
                </a:pPr>
                <a:r>
                  <a:rPr kumimoji="0" lang="zh-CN" altLang="en-US" sz="2400" b="1" i="0" u="none" strike="noStrike" kern="0" cap="none" spc="0" normalizeH="0" baseline="0" noProof="0" dirty="0" smtClean="0">
                    <a:ln>
                      <a:noFill/>
                    </a:ln>
                    <a:solidFill>
                      <a:srgbClr val="FEFDFD"/>
                    </a:solidFill>
                    <a:effectLst/>
                    <a:uLnTx/>
                    <a:uFillTx/>
                    <a:latin typeface="字魂143号-正酷超级黑" panose="00000500000000000000" pitchFamily="2" charset="-122"/>
                    <a:ea typeface="字魂143号-正酷超级黑" panose="00000500000000000000" pitchFamily="2" charset="-122"/>
                    <a:cs typeface="+mn-ea"/>
                    <a:sym typeface="思源黑体 CN Regular" panose="020B0500000000000000" pitchFamily="34" charset="-122"/>
                  </a:rPr>
                  <a:t>是</a:t>
                </a:r>
              </a:p>
            </p:txBody>
          </p:sp>
          <p:sp>
            <p:nvSpPr>
              <p:cNvPr id="89" name="矩形 88">
                <a:extLst>
                  <a:ext uri="{FF2B5EF4-FFF2-40B4-BE49-F238E27FC236}">
                    <a16:creationId xmlns:a16="http://schemas.microsoft.com/office/drawing/2014/main" id="{158973D9-B53D-40AB-A3A2-728E8879F903}"/>
                  </a:ext>
                </a:extLst>
              </p:cNvPr>
              <p:cNvSpPr/>
              <p:nvPr/>
            </p:nvSpPr>
            <p:spPr>
              <a:xfrm>
                <a:off x="2196843" y="3008646"/>
                <a:ext cx="5926796" cy="35447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坚持和完善</a:t>
                </a:r>
                <a:r>
                  <a:rPr kumimoji="0" lang="zh-CN" altLang="en-US" sz="2000" b="1" i="0" u="none" strike="noStrike" kern="0" cap="none" spc="0" normalizeH="0" baseline="0" noProof="0" dirty="0" smtClean="0">
                    <a:ln>
                      <a:noFill/>
                    </a:ln>
                    <a:solidFill>
                      <a:srgbClr val="C00000"/>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中国特色社会主义制度</a:t>
                </a:r>
                <a:r>
                  <a:rPr kumimoji="0" lang="zh-CN" altLang="en-US" sz="2000" b="1" i="0" u="none" strike="noStrike" kern="0" cap="none" spc="0" normalizeH="0" baseline="0" noProof="0" dirty="0" smtClean="0">
                    <a:ln>
                      <a:noFill/>
                    </a:ln>
                    <a:solidFill>
                      <a:srgbClr val="000000"/>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的现实需要</a:t>
                </a:r>
                <a:endParaRPr kumimoji="0" lang="zh-CN" altLang="en-US" sz="2000" b="1" i="0" u="none" strike="noStrike" kern="0" cap="none" spc="0" normalizeH="0" baseline="0" noProof="0" dirty="0" smtClean="0">
                  <a:ln>
                    <a:noFill/>
                  </a:ln>
                  <a:solidFill>
                    <a:srgbClr val="000000"/>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grpSp>
        <p:cxnSp>
          <p:nvCxnSpPr>
            <p:cNvPr id="67" name="直接箭头连接符 66">
              <a:extLst>
                <a:ext uri="{FF2B5EF4-FFF2-40B4-BE49-F238E27FC236}">
                  <a16:creationId xmlns:a16="http://schemas.microsoft.com/office/drawing/2014/main" id="{5A4202DE-3FE5-4D27-B820-3F27A3FF2E9D}"/>
                </a:ext>
              </a:extLst>
            </p:cNvPr>
            <p:cNvCxnSpPr>
              <a:stCxn id="90" idx="6"/>
              <a:endCxn id="88" idx="1"/>
            </p:cNvCxnSpPr>
            <p:nvPr/>
          </p:nvCxnSpPr>
          <p:spPr>
            <a:xfrm flipV="1">
              <a:off x="3152725" y="2277267"/>
              <a:ext cx="1648400" cy="1434778"/>
            </a:xfrm>
            <a:prstGeom prst="straightConnector1">
              <a:avLst/>
            </a:prstGeom>
            <a:noFill/>
            <a:ln w="6350" cap="flat" cmpd="sng" algn="ctr">
              <a:solidFill>
                <a:srgbClr val="C00000"/>
              </a:solidFill>
              <a:prstDash val="lgDash"/>
              <a:miter lim="800000"/>
              <a:tailEnd type="triangle"/>
            </a:ln>
            <a:effectLst/>
          </p:spPr>
        </p:cxnSp>
        <p:cxnSp>
          <p:nvCxnSpPr>
            <p:cNvPr id="68" name="直接箭头连接符 67">
              <a:extLst>
                <a:ext uri="{FF2B5EF4-FFF2-40B4-BE49-F238E27FC236}">
                  <a16:creationId xmlns:a16="http://schemas.microsoft.com/office/drawing/2014/main" id="{4F08B3C5-19F1-4418-BAE5-FE8A60E5C006}"/>
                </a:ext>
              </a:extLst>
            </p:cNvPr>
            <p:cNvCxnSpPr>
              <a:stCxn id="90" idx="6"/>
            </p:cNvCxnSpPr>
            <p:nvPr/>
          </p:nvCxnSpPr>
          <p:spPr>
            <a:xfrm flipV="1">
              <a:off x="3152725" y="3220791"/>
              <a:ext cx="1642050" cy="491254"/>
            </a:xfrm>
            <a:prstGeom prst="straightConnector1">
              <a:avLst/>
            </a:prstGeom>
            <a:noFill/>
            <a:ln w="6350" cap="flat" cmpd="sng" algn="ctr">
              <a:solidFill>
                <a:srgbClr val="C00000"/>
              </a:solidFill>
              <a:prstDash val="lgDash"/>
              <a:miter lim="800000"/>
              <a:tailEnd type="triangle"/>
            </a:ln>
            <a:effectLst/>
          </p:spPr>
        </p:cxnSp>
        <p:cxnSp>
          <p:nvCxnSpPr>
            <p:cNvPr id="69" name="直接箭头连接符 68">
              <a:extLst>
                <a:ext uri="{FF2B5EF4-FFF2-40B4-BE49-F238E27FC236}">
                  <a16:creationId xmlns:a16="http://schemas.microsoft.com/office/drawing/2014/main" id="{F8336CA9-3E73-4C1F-B582-F73C22AB073F}"/>
                </a:ext>
              </a:extLst>
            </p:cNvPr>
            <p:cNvCxnSpPr/>
            <p:nvPr/>
          </p:nvCxnSpPr>
          <p:spPr>
            <a:xfrm>
              <a:off x="3152725" y="3712045"/>
              <a:ext cx="1648400" cy="1473762"/>
            </a:xfrm>
            <a:prstGeom prst="straightConnector1">
              <a:avLst/>
            </a:prstGeom>
            <a:noFill/>
            <a:ln w="6350" cap="flat" cmpd="sng" algn="ctr">
              <a:solidFill>
                <a:srgbClr val="C00000"/>
              </a:solidFill>
              <a:prstDash val="lgDash"/>
              <a:miter lim="800000"/>
              <a:tailEnd type="triangle"/>
            </a:ln>
            <a:effectLst/>
          </p:spPr>
        </p:cxnSp>
        <p:cxnSp>
          <p:nvCxnSpPr>
            <p:cNvPr id="70" name="直接箭头连接符 69">
              <a:extLst>
                <a:ext uri="{FF2B5EF4-FFF2-40B4-BE49-F238E27FC236}">
                  <a16:creationId xmlns:a16="http://schemas.microsoft.com/office/drawing/2014/main" id="{F3EC19CE-438E-48CB-955A-89978F4CC523}"/>
                </a:ext>
              </a:extLst>
            </p:cNvPr>
            <p:cNvCxnSpPr/>
            <p:nvPr/>
          </p:nvCxnSpPr>
          <p:spPr>
            <a:xfrm>
              <a:off x="3152725" y="3712045"/>
              <a:ext cx="1642050" cy="491254"/>
            </a:xfrm>
            <a:prstGeom prst="straightConnector1">
              <a:avLst/>
            </a:prstGeom>
            <a:noFill/>
            <a:ln w="6350" cap="flat" cmpd="sng" algn="ctr">
              <a:solidFill>
                <a:srgbClr val="C00000"/>
              </a:solidFill>
              <a:prstDash val="lgDash"/>
              <a:miter lim="800000"/>
              <a:tailEnd type="triangle"/>
            </a:ln>
            <a:effectLst/>
          </p:spPr>
        </p:cxnSp>
        <p:grpSp>
          <p:nvGrpSpPr>
            <p:cNvPr id="71" name="组合 70">
              <a:extLst>
                <a:ext uri="{FF2B5EF4-FFF2-40B4-BE49-F238E27FC236}">
                  <a16:creationId xmlns:a16="http://schemas.microsoft.com/office/drawing/2014/main" id="{26F3438B-2C6F-498D-82C6-BEAC2CB4760E}"/>
                </a:ext>
              </a:extLst>
            </p:cNvPr>
            <p:cNvGrpSpPr/>
            <p:nvPr/>
          </p:nvGrpSpPr>
          <p:grpSpPr>
            <a:xfrm>
              <a:off x="4781579" y="2903092"/>
              <a:ext cx="6623020" cy="723368"/>
              <a:chOff x="1500618" y="2873829"/>
              <a:chExt cx="6623020" cy="640869"/>
            </a:xfrm>
          </p:grpSpPr>
          <p:sp>
            <p:nvSpPr>
              <p:cNvPr id="82" name="矩形 81">
                <a:extLst>
                  <a:ext uri="{FF2B5EF4-FFF2-40B4-BE49-F238E27FC236}">
                    <a16:creationId xmlns:a16="http://schemas.microsoft.com/office/drawing/2014/main" id="{607FC86E-D2EE-42A2-BD08-A627247F5A0A}"/>
                  </a:ext>
                </a:extLst>
              </p:cNvPr>
              <p:cNvSpPr/>
              <p:nvPr/>
            </p:nvSpPr>
            <p:spPr>
              <a:xfrm>
                <a:off x="1500618" y="2873829"/>
                <a:ext cx="622800" cy="624114"/>
              </a:xfrm>
              <a:prstGeom prst="rec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83" name="矩形 82">
                <a:extLst>
                  <a:ext uri="{FF2B5EF4-FFF2-40B4-BE49-F238E27FC236}">
                    <a16:creationId xmlns:a16="http://schemas.microsoft.com/office/drawing/2014/main" id="{F96A500F-4E3B-4DD1-B0B3-861A8B6B4648}"/>
                  </a:ext>
                </a:extLst>
              </p:cNvPr>
              <p:cNvSpPr/>
              <p:nvPr/>
            </p:nvSpPr>
            <p:spPr>
              <a:xfrm>
                <a:off x="2148113" y="2873829"/>
                <a:ext cx="5975525" cy="624114"/>
              </a:xfrm>
              <a:prstGeom prst="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84" name="矩形 83">
                <a:extLst>
                  <a:ext uri="{FF2B5EF4-FFF2-40B4-BE49-F238E27FC236}">
                    <a16:creationId xmlns:a16="http://schemas.microsoft.com/office/drawing/2014/main" id="{46B33D04-B654-4B07-A3E7-5643E1413D7B}"/>
                  </a:ext>
                </a:extLst>
              </p:cNvPr>
              <p:cNvSpPr/>
              <p:nvPr/>
            </p:nvSpPr>
            <p:spPr>
              <a:xfrm>
                <a:off x="1520164" y="2919178"/>
                <a:ext cx="583709" cy="507175"/>
              </a:xfrm>
              <a:prstGeom prst="rect">
                <a:avLst/>
              </a:prstGeom>
            </p:spPr>
            <p:txBody>
              <a:bodyPr wrap="square">
                <a:spAutoFit/>
              </a:bodyPr>
              <a:lstStyle/>
              <a:p>
                <a:pPr marL="0" marR="0" lvl="0" indent="0" algn="ctr" defTabSz="914400" eaLnBrk="1" fontAlgn="auto" latinLnBrk="0" hangingPunct="1">
                  <a:lnSpc>
                    <a:spcPct val="130000"/>
                  </a:lnSpc>
                  <a:spcBef>
                    <a:spcPts val="600"/>
                  </a:spcBef>
                  <a:spcAft>
                    <a:spcPts val="0"/>
                  </a:spcAft>
                  <a:buClrTx/>
                  <a:buSzTx/>
                  <a:buFontTx/>
                  <a:buNone/>
                  <a:tabLst/>
                  <a:defRPr/>
                </a:pPr>
                <a:r>
                  <a:rPr kumimoji="0" lang="zh-CN" altLang="en-US" sz="2400" b="1" i="0" u="none" strike="noStrike" kern="0" cap="none" spc="0" normalizeH="0" baseline="0" noProof="0" dirty="0" smtClean="0">
                    <a:ln>
                      <a:noFill/>
                    </a:ln>
                    <a:solidFill>
                      <a:srgbClr val="FEFDFD"/>
                    </a:solidFill>
                    <a:effectLst/>
                    <a:uLnTx/>
                    <a:uFillTx/>
                    <a:latin typeface="字魂143号-正酷超级黑" panose="00000500000000000000" pitchFamily="2" charset="-122"/>
                    <a:ea typeface="字魂143号-正酷超级黑" panose="00000500000000000000" pitchFamily="2" charset="-122"/>
                    <a:cs typeface="+mn-ea"/>
                    <a:sym typeface="思源黑体 CN Regular" panose="020B0500000000000000" pitchFamily="34" charset="-122"/>
                  </a:rPr>
                  <a:t>是</a:t>
                </a:r>
              </a:p>
            </p:txBody>
          </p:sp>
          <p:sp>
            <p:nvSpPr>
              <p:cNvPr id="85" name="矩形 84">
                <a:extLst>
                  <a:ext uri="{FF2B5EF4-FFF2-40B4-BE49-F238E27FC236}">
                    <a16:creationId xmlns:a16="http://schemas.microsoft.com/office/drawing/2014/main" id="{C74FD138-D1B1-4FE2-B6DA-B7EEF91E8A0B}"/>
                  </a:ext>
                </a:extLst>
              </p:cNvPr>
              <p:cNvSpPr/>
              <p:nvPr/>
            </p:nvSpPr>
            <p:spPr>
              <a:xfrm>
                <a:off x="2196844" y="2887544"/>
                <a:ext cx="5878066" cy="6271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推进全面</a:t>
                </a:r>
                <a:r>
                  <a:rPr kumimoji="0" lang="zh-CN" altLang="en-US" sz="2000" b="1" i="0" u="none" strike="noStrike" kern="0" cap="none" spc="0" normalizeH="0" baseline="0" noProof="0" dirty="0" smtClean="0">
                    <a:ln>
                      <a:noFill/>
                    </a:ln>
                    <a:solidFill>
                      <a:srgbClr val="C00000"/>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依法治国</a:t>
                </a:r>
                <a:r>
                  <a:rPr kumimoji="0" lang="zh-CN" altLang="en-US"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、推进国家治理体系和治理能力现代化的重大举措</a:t>
                </a:r>
                <a:endParaRPr kumimoji="0" lang="zh-CN" altLang="en-US"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grpSp>
        <p:grpSp>
          <p:nvGrpSpPr>
            <p:cNvPr id="72" name="组合 71">
              <a:extLst>
                <a:ext uri="{FF2B5EF4-FFF2-40B4-BE49-F238E27FC236}">
                  <a16:creationId xmlns:a16="http://schemas.microsoft.com/office/drawing/2014/main" id="{D1F63D4A-F4A2-4392-8EB1-D2049E78831D}"/>
                </a:ext>
              </a:extLst>
            </p:cNvPr>
            <p:cNvGrpSpPr/>
            <p:nvPr/>
          </p:nvGrpSpPr>
          <p:grpSpPr>
            <a:xfrm>
              <a:off x="4781579" y="3879951"/>
              <a:ext cx="6623020" cy="713845"/>
              <a:chOff x="1500618" y="2873829"/>
              <a:chExt cx="6623020" cy="632432"/>
            </a:xfrm>
          </p:grpSpPr>
          <p:sp>
            <p:nvSpPr>
              <p:cNvPr id="78" name="矩形 77">
                <a:extLst>
                  <a:ext uri="{FF2B5EF4-FFF2-40B4-BE49-F238E27FC236}">
                    <a16:creationId xmlns:a16="http://schemas.microsoft.com/office/drawing/2014/main" id="{990A76E8-070E-429E-A0F6-7FBF0FF9C2DB}"/>
                  </a:ext>
                </a:extLst>
              </p:cNvPr>
              <p:cNvSpPr/>
              <p:nvPr/>
            </p:nvSpPr>
            <p:spPr>
              <a:xfrm>
                <a:off x="1500618" y="2873829"/>
                <a:ext cx="622800" cy="624114"/>
              </a:xfrm>
              <a:prstGeom prst="rec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79" name="矩形 78">
                <a:extLst>
                  <a:ext uri="{FF2B5EF4-FFF2-40B4-BE49-F238E27FC236}">
                    <a16:creationId xmlns:a16="http://schemas.microsoft.com/office/drawing/2014/main" id="{0486ABCA-2FC6-4061-B952-38D1D38A20A6}"/>
                  </a:ext>
                </a:extLst>
              </p:cNvPr>
              <p:cNvSpPr/>
              <p:nvPr/>
            </p:nvSpPr>
            <p:spPr>
              <a:xfrm>
                <a:off x="2148114" y="2873829"/>
                <a:ext cx="5975524" cy="624114"/>
              </a:xfrm>
              <a:prstGeom prst="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80" name="矩形 79">
                <a:extLst>
                  <a:ext uri="{FF2B5EF4-FFF2-40B4-BE49-F238E27FC236}">
                    <a16:creationId xmlns:a16="http://schemas.microsoft.com/office/drawing/2014/main" id="{31786F09-37AE-4E72-9F5F-F8733F13F95C}"/>
                  </a:ext>
                </a:extLst>
              </p:cNvPr>
              <p:cNvSpPr/>
              <p:nvPr/>
            </p:nvSpPr>
            <p:spPr>
              <a:xfrm>
                <a:off x="1520164" y="2919178"/>
                <a:ext cx="583709" cy="507175"/>
              </a:xfrm>
              <a:prstGeom prst="rect">
                <a:avLst/>
              </a:prstGeom>
            </p:spPr>
            <p:txBody>
              <a:bodyPr wrap="square">
                <a:spAutoFit/>
              </a:bodyPr>
              <a:lstStyle/>
              <a:p>
                <a:pPr marL="0" marR="0" lvl="0" indent="0" algn="ctr" defTabSz="914400" eaLnBrk="1" fontAlgn="auto" latinLnBrk="0" hangingPunct="1">
                  <a:lnSpc>
                    <a:spcPct val="130000"/>
                  </a:lnSpc>
                  <a:spcBef>
                    <a:spcPts val="600"/>
                  </a:spcBef>
                  <a:spcAft>
                    <a:spcPts val="0"/>
                  </a:spcAft>
                  <a:buClrTx/>
                  <a:buSzTx/>
                  <a:buFontTx/>
                  <a:buNone/>
                  <a:tabLst/>
                  <a:defRPr/>
                </a:pPr>
                <a:r>
                  <a:rPr kumimoji="0" lang="zh-CN" altLang="en-US" sz="2400" b="1" i="0" u="none" strike="noStrike" kern="0" cap="none" spc="0" normalizeH="0" baseline="0" noProof="0" dirty="0" smtClean="0">
                    <a:ln>
                      <a:noFill/>
                    </a:ln>
                    <a:solidFill>
                      <a:srgbClr val="FEFDFD"/>
                    </a:solidFill>
                    <a:effectLst/>
                    <a:uLnTx/>
                    <a:uFillTx/>
                    <a:latin typeface="字魂143号-正酷超级黑" panose="00000500000000000000" pitchFamily="2" charset="-122"/>
                    <a:ea typeface="字魂143号-正酷超级黑" panose="00000500000000000000" pitchFamily="2" charset="-122"/>
                    <a:cs typeface="+mn-ea"/>
                    <a:sym typeface="思源黑体 CN Regular" panose="020B0500000000000000" pitchFamily="34" charset="-122"/>
                  </a:rPr>
                  <a:t>是</a:t>
                </a:r>
              </a:p>
            </p:txBody>
          </p:sp>
          <p:sp>
            <p:nvSpPr>
              <p:cNvPr id="81" name="矩形 80">
                <a:extLst>
                  <a:ext uri="{FF2B5EF4-FFF2-40B4-BE49-F238E27FC236}">
                    <a16:creationId xmlns:a16="http://schemas.microsoft.com/office/drawing/2014/main" id="{CBB39366-DB8A-49C0-90CE-A6A20AFEEC02}"/>
                  </a:ext>
                </a:extLst>
              </p:cNvPr>
              <p:cNvSpPr/>
              <p:nvPr/>
            </p:nvSpPr>
            <p:spPr>
              <a:xfrm>
                <a:off x="2196844" y="2879107"/>
                <a:ext cx="5764870" cy="6271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坚持和完善社会主义基本经济制度、推动</a:t>
                </a:r>
                <a:r>
                  <a:rPr kumimoji="0" lang="zh-CN" altLang="en-US" sz="2000" b="1" i="0" u="none" strike="noStrike" kern="0" cap="none" spc="0" normalizeH="0" baseline="0" noProof="0" dirty="0" smtClean="0">
                    <a:ln>
                      <a:noFill/>
                    </a:ln>
                    <a:solidFill>
                      <a:srgbClr val="C00000"/>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经济高质量发展</a:t>
                </a:r>
                <a:r>
                  <a:rPr kumimoji="0" lang="zh-CN" altLang="en-US"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rPr>
                  <a:t>的客观要求</a:t>
                </a:r>
                <a:endParaRPr kumimoji="0" lang="zh-CN" altLang="en-US"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sym typeface="思源黑体 CN Regular" panose="020B0500000000000000" pitchFamily="34" charset="-122"/>
                </a:endParaRPr>
              </a:p>
            </p:txBody>
          </p:sp>
        </p:grpSp>
        <p:grpSp>
          <p:nvGrpSpPr>
            <p:cNvPr id="73" name="组合 72">
              <a:extLst>
                <a:ext uri="{FF2B5EF4-FFF2-40B4-BE49-F238E27FC236}">
                  <a16:creationId xmlns:a16="http://schemas.microsoft.com/office/drawing/2014/main" id="{7C166167-E4B4-438C-A76D-41F6978F586D}"/>
                </a:ext>
              </a:extLst>
            </p:cNvPr>
            <p:cNvGrpSpPr/>
            <p:nvPr/>
          </p:nvGrpSpPr>
          <p:grpSpPr>
            <a:xfrm>
              <a:off x="4781579" y="4853370"/>
              <a:ext cx="6671749" cy="707886"/>
              <a:chOff x="1500618" y="2870789"/>
              <a:chExt cx="6671749" cy="627154"/>
            </a:xfrm>
          </p:grpSpPr>
          <p:sp>
            <p:nvSpPr>
              <p:cNvPr id="74" name="矩形 73">
                <a:extLst>
                  <a:ext uri="{FF2B5EF4-FFF2-40B4-BE49-F238E27FC236}">
                    <a16:creationId xmlns:a16="http://schemas.microsoft.com/office/drawing/2014/main" id="{81B86005-2079-462E-B00B-991A9FD59393}"/>
                  </a:ext>
                </a:extLst>
              </p:cNvPr>
              <p:cNvSpPr/>
              <p:nvPr/>
            </p:nvSpPr>
            <p:spPr>
              <a:xfrm>
                <a:off x="1500618" y="2873829"/>
                <a:ext cx="622800" cy="624114"/>
              </a:xfrm>
              <a:prstGeom prst="rec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75" name="矩形 74">
                <a:extLst>
                  <a:ext uri="{FF2B5EF4-FFF2-40B4-BE49-F238E27FC236}">
                    <a16:creationId xmlns:a16="http://schemas.microsoft.com/office/drawing/2014/main" id="{36B110DD-CA96-4EE8-BD0B-FD3D43E95097}"/>
                  </a:ext>
                </a:extLst>
              </p:cNvPr>
              <p:cNvSpPr/>
              <p:nvPr/>
            </p:nvSpPr>
            <p:spPr>
              <a:xfrm>
                <a:off x="2148114" y="2873829"/>
                <a:ext cx="5975524" cy="624114"/>
              </a:xfrm>
              <a:prstGeom prst="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76" name="矩形 75">
                <a:extLst>
                  <a:ext uri="{FF2B5EF4-FFF2-40B4-BE49-F238E27FC236}">
                    <a16:creationId xmlns:a16="http://schemas.microsoft.com/office/drawing/2014/main" id="{5F79E3FB-6023-4915-8C4B-AEAB6BCDE6A6}"/>
                  </a:ext>
                </a:extLst>
              </p:cNvPr>
              <p:cNvSpPr/>
              <p:nvPr/>
            </p:nvSpPr>
            <p:spPr>
              <a:xfrm>
                <a:off x="1520164" y="2919177"/>
                <a:ext cx="583709" cy="507176"/>
              </a:xfrm>
              <a:prstGeom prst="rect">
                <a:avLst/>
              </a:prstGeom>
            </p:spPr>
            <p:txBody>
              <a:bodyPr wrap="square">
                <a:spAutoFit/>
              </a:bodyPr>
              <a:lstStyle/>
              <a:p>
                <a:pPr marL="0" marR="0" lvl="0" indent="0" algn="ctr" defTabSz="914400" eaLnBrk="1" fontAlgn="auto" latinLnBrk="0" hangingPunct="1">
                  <a:lnSpc>
                    <a:spcPct val="130000"/>
                  </a:lnSpc>
                  <a:spcBef>
                    <a:spcPts val="600"/>
                  </a:spcBef>
                  <a:spcAft>
                    <a:spcPts val="0"/>
                  </a:spcAft>
                  <a:buClrTx/>
                  <a:buSzTx/>
                  <a:buFontTx/>
                  <a:buNone/>
                  <a:tabLst/>
                  <a:defRPr/>
                </a:pPr>
                <a:r>
                  <a:rPr kumimoji="0" lang="zh-CN" altLang="en-US" sz="2400" b="1" i="0" u="none" strike="noStrike" kern="0" cap="none" spc="0" normalizeH="0" baseline="0" noProof="0" dirty="0" smtClean="0">
                    <a:ln>
                      <a:noFill/>
                    </a:ln>
                    <a:solidFill>
                      <a:srgbClr val="FEFDFD"/>
                    </a:solidFill>
                    <a:effectLst/>
                    <a:uLnTx/>
                    <a:uFillTx/>
                    <a:latin typeface="字魂143号-正酷超级黑" panose="00000500000000000000" pitchFamily="2" charset="-122"/>
                    <a:ea typeface="字魂143号-正酷超级黑" panose="00000500000000000000" pitchFamily="2" charset="-122"/>
                    <a:cs typeface="+mn-ea"/>
                    <a:sym typeface="思源黑体 CN Regular" panose="020B0500000000000000" pitchFamily="34" charset="-122"/>
                  </a:rPr>
                  <a:t>是</a:t>
                </a:r>
              </a:p>
            </p:txBody>
          </p:sp>
          <p:sp>
            <p:nvSpPr>
              <p:cNvPr id="77" name="矩形 76">
                <a:extLst>
                  <a:ext uri="{FF2B5EF4-FFF2-40B4-BE49-F238E27FC236}">
                    <a16:creationId xmlns:a16="http://schemas.microsoft.com/office/drawing/2014/main" id="{92767001-B144-42B8-B648-C2F1FEC3DA96}"/>
                  </a:ext>
                </a:extLst>
              </p:cNvPr>
              <p:cNvSpPr/>
              <p:nvPr/>
            </p:nvSpPr>
            <p:spPr>
              <a:xfrm>
                <a:off x="2196843" y="2870789"/>
                <a:ext cx="5975524" cy="6271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cs typeface="+mn-ea"/>
                  </a:rPr>
                  <a:t>增进人民福祉、维护最</a:t>
                </a:r>
                <a:r>
                  <a:rPr kumimoji="0" lang="zh-CN" altLang="zh-CN" sz="2000" b="1" i="0" u="none" strike="noStrike" kern="0" cap="none" spc="0" normalizeH="0" baseline="0" noProof="0" dirty="0" smtClean="0">
                    <a:ln>
                      <a:noFill/>
                    </a:ln>
                    <a:solidFill>
                      <a:srgbClr val="C00000"/>
                    </a:solidFill>
                    <a:effectLst/>
                    <a:uLnTx/>
                    <a:uFillTx/>
                    <a:latin typeface="黑体" panose="02010609060101010101" pitchFamily="49" charset="-122"/>
                    <a:ea typeface="黑体" panose="02010609060101010101" pitchFamily="49" charset="-122"/>
                    <a:cs typeface="+mn-ea"/>
                  </a:rPr>
                  <a:t>广大人民根本利益</a:t>
                </a:r>
                <a:r>
                  <a:rPr kumimoji="0" lang="zh-CN" altLang="zh-CN"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cs typeface="+mn-ea"/>
                  </a:rPr>
                  <a:t>的必然要求</a:t>
                </a:r>
                <a:endParaRPr kumimoji="0" lang="zh-CN" altLang="en-US" sz="2000" b="1" i="0" u="none" strike="noStrike" kern="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cs typeface="+mn-ea"/>
                  <a:sym typeface="思源黑体 CN Regular" panose="020B0500000000000000" pitchFamily="34" charset="-122"/>
                </a:endParaRPr>
              </a:p>
            </p:txBody>
          </p:sp>
        </p:grpSp>
      </p:grpSp>
      <p:sp>
        <p:nvSpPr>
          <p:cNvPr id="93" name="页脚占位符 92"/>
          <p:cNvSpPr>
            <a:spLocks noGrp="1"/>
          </p:cNvSpPr>
          <p:nvPr>
            <p:ph type="ftr" sz="quarter" idx="11"/>
          </p:nvPr>
        </p:nvSpPr>
        <p:spPr>
          <a:xfrm>
            <a:off x="10126438" y="6355891"/>
            <a:ext cx="2030270" cy="314185"/>
          </a:xfrm>
        </p:spPr>
        <p:txBody>
          <a:body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2479611472"/>
      </p:ext>
    </p:extLst>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id="{5ADF4DD2-E5A6-445A-BD60-200B6CA0B862}"/>
              </a:ext>
            </a:extLst>
          </p:cNvPr>
          <p:cNvGrpSpPr/>
          <p:nvPr/>
        </p:nvGrpSpPr>
        <p:grpSpPr>
          <a:xfrm>
            <a:off x="0" y="0"/>
            <a:ext cx="12192000" cy="6858000"/>
            <a:chOff x="-1" y="0"/>
            <a:chExt cx="12192001" cy="6858000"/>
          </a:xfrm>
        </p:grpSpPr>
        <p:pic>
          <p:nvPicPr>
            <p:cNvPr id="12" name="图片 11">
              <a:extLst>
                <a:ext uri="{FF2B5EF4-FFF2-40B4-BE49-F238E27FC236}">
                  <a16:creationId xmlns:a16="http://schemas.microsoft.com/office/drawing/2014/main" id="{97C419A8-0D32-4D3B-92B9-AE9B8D79E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4425918" cy="1288951"/>
            </a:xfrm>
            <a:prstGeom prst="rect">
              <a:avLst/>
            </a:prstGeom>
          </p:spPr>
        </p:pic>
        <p:grpSp>
          <p:nvGrpSpPr>
            <p:cNvPr id="16" name="组合 15">
              <a:extLst>
                <a:ext uri="{FF2B5EF4-FFF2-40B4-BE49-F238E27FC236}">
                  <a16:creationId xmlns:a16="http://schemas.microsoft.com/office/drawing/2014/main" id="{35A31AE1-7076-4A80-85E6-02CD6C21E9B1}"/>
                </a:ext>
              </a:extLst>
            </p:cNvPr>
            <p:cNvGrpSpPr/>
            <p:nvPr/>
          </p:nvGrpSpPr>
          <p:grpSpPr>
            <a:xfrm>
              <a:off x="-1" y="2676634"/>
              <a:ext cx="12192001" cy="4181366"/>
              <a:chOff x="-1" y="2676634"/>
              <a:chExt cx="12192001" cy="4181366"/>
            </a:xfrm>
          </p:grpSpPr>
          <p:pic>
            <p:nvPicPr>
              <p:cNvPr id="17" name="图片 16">
                <a:extLst>
                  <a:ext uri="{FF2B5EF4-FFF2-40B4-BE49-F238E27FC236}">
                    <a16:creationId xmlns:a16="http://schemas.microsoft.com/office/drawing/2014/main" id="{A76BDB36-DDE1-4705-9F4D-9685E29012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71062" y="4112490"/>
                <a:ext cx="6649877" cy="2491510"/>
              </a:xfrm>
              <a:prstGeom prst="rect">
                <a:avLst/>
              </a:prstGeom>
            </p:spPr>
          </p:pic>
          <p:pic>
            <p:nvPicPr>
              <p:cNvPr id="18" name="图片 17">
                <a:extLst>
                  <a:ext uri="{FF2B5EF4-FFF2-40B4-BE49-F238E27FC236}">
                    <a16:creationId xmlns:a16="http://schemas.microsoft.com/office/drawing/2014/main" id="{74A15AB1-14E8-4DDB-BD91-F21CC9DF8C1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9154"/>
              <a:stretch/>
            </p:blipFill>
            <p:spPr>
              <a:xfrm>
                <a:off x="-1" y="5093545"/>
                <a:ext cx="12192001" cy="1764455"/>
              </a:xfrm>
              <a:prstGeom prst="rect">
                <a:avLst/>
              </a:prstGeom>
            </p:spPr>
          </p:pic>
          <p:pic>
            <p:nvPicPr>
              <p:cNvPr id="19" name="图片 18">
                <a:extLst>
                  <a:ext uri="{FF2B5EF4-FFF2-40B4-BE49-F238E27FC236}">
                    <a16:creationId xmlns:a16="http://schemas.microsoft.com/office/drawing/2014/main" id="{51F5BFA5-24B4-4055-99BA-370FEC7612DF}"/>
                  </a:ext>
                </a:extLst>
              </p:cNvPr>
              <p:cNvPicPr>
                <a:picLocks noChangeAspect="1"/>
              </p:cNvPicPr>
              <p:nvPr/>
            </p:nvPicPr>
            <p:blipFill rotWithShape="1">
              <a:blip r:embed="rId6">
                <a:extLst>
                  <a:ext uri="{28A0092B-C50C-407E-A947-70E740481C1C}">
                    <a14:useLocalDpi xmlns:a14="http://schemas.microsoft.com/office/drawing/2010/main" val="0"/>
                  </a:ext>
                </a:extLst>
              </a:blip>
              <a:srcRect r="7722"/>
              <a:stretch/>
            </p:blipFill>
            <p:spPr>
              <a:xfrm>
                <a:off x="9748676" y="3845592"/>
                <a:ext cx="2443324" cy="3012408"/>
              </a:xfrm>
              <a:prstGeom prst="rect">
                <a:avLst/>
              </a:prstGeom>
            </p:spPr>
          </p:pic>
          <p:pic>
            <p:nvPicPr>
              <p:cNvPr id="20" name="图片 19">
                <a:extLst>
                  <a:ext uri="{FF2B5EF4-FFF2-40B4-BE49-F238E27FC236}">
                    <a16:creationId xmlns:a16="http://schemas.microsoft.com/office/drawing/2014/main" id="{EB08003D-D04B-440C-956B-43D5E94300F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1" y="2676634"/>
                <a:ext cx="1973944" cy="4181366"/>
              </a:xfrm>
              <a:prstGeom prst="rect">
                <a:avLst/>
              </a:prstGeom>
            </p:spPr>
          </p:pic>
        </p:grpSp>
      </p:grpSp>
      <p:grpSp>
        <p:nvGrpSpPr>
          <p:cNvPr id="41" name="组合 40">
            <a:extLst>
              <a:ext uri="{FF2B5EF4-FFF2-40B4-BE49-F238E27FC236}">
                <a16:creationId xmlns:a16="http://schemas.microsoft.com/office/drawing/2014/main" id="{0C1AE535-D2AC-4BAE-9514-1FC82A8C637A}"/>
              </a:ext>
            </a:extLst>
          </p:cNvPr>
          <p:cNvGrpSpPr/>
          <p:nvPr/>
        </p:nvGrpSpPr>
        <p:grpSpPr>
          <a:xfrm>
            <a:off x="5087930" y="2796013"/>
            <a:ext cx="2243260" cy="480819"/>
            <a:chOff x="4737100" y="3047834"/>
            <a:chExt cx="2717800" cy="500840"/>
          </a:xfrm>
        </p:grpSpPr>
        <p:sp>
          <p:nvSpPr>
            <p:cNvPr id="42" name="圆角矩形 35">
              <a:extLst>
                <a:ext uri="{FF2B5EF4-FFF2-40B4-BE49-F238E27FC236}">
                  <a16:creationId xmlns:a16="http://schemas.microsoft.com/office/drawing/2014/main" id="{60CBEC3F-4FAA-4E3A-8EBA-B5B17A600370}"/>
                </a:ext>
              </a:extLst>
            </p:cNvPr>
            <p:cNvSpPr/>
            <p:nvPr/>
          </p:nvSpPr>
          <p:spPr>
            <a:xfrm>
              <a:off x="4737100" y="3094623"/>
              <a:ext cx="2717800" cy="454051"/>
            </a:xfrm>
            <a:prstGeom prst="roundRect">
              <a:avLst>
                <a:gd name="adj" fmla="val 50000"/>
              </a:avLst>
            </a:prstGeom>
            <a:solidFill>
              <a:srgbClr val="C00000"/>
            </a:solidFill>
            <a:ln>
              <a:noFill/>
            </a:ln>
            <a:effec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dirty="0">
                <a:solidFill>
                  <a:srgbClr val="C42F0B"/>
                </a:solidFill>
                <a:latin typeface="等线" panose="020F0502020204030204"/>
                <a:ea typeface="等线" panose="02010600030101010101" pitchFamily="2" charset="-122"/>
              </a:endParaRPr>
            </a:p>
          </p:txBody>
        </p:sp>
        <p:sp>
          <p:nvSpPr>
            <p:cNvPr id="44" name="Rectangle 5">
              <a:extLst>
                <a:ext uri="{FF2B5EF4-FFF2-40B4-BE49-F238E27FC236}">
                  <a16:creationId xmlns:a16="http://schemas.microsoft.com/office/drawing/2014/main" id="{52DBCB93-9E9F-4BE4-9C30-985DFF77B7CF}"/>
                </a:ext>
              </a:extLst>
            </p:cNvPr>
            <p:cNvSpPr>
              <a:spLocks noChangeArrowheads="1"/>
            </p:cNvSpPr>
            <p:nvPr/>
          </p:nvSpPr>
          <p:spPr bwMode="auto">
            <a:xfrm>
              <a:off x="5094651" y="3047834"/>
              <a:ext cx="2002697" cy="48088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685800"/>
              <a:r>
                <a:rPr lang="zh-CN" altLang="en-US" sz="2400" b="1" spc="450" smtClean="0">
                  <a:ln cmpd="sng">
                    <a:noFill/>
                    <a:prstDash val="solid"/>
                  </a:ln>
                  <a:solidFill>
                    <a:prstClr val="white"/>
                  </a:solidFill>
                  <a:latin typeface="黑体" panose="02010609060101010101" pitchFamily="49" charset="-122"/>
                  <a:ea typeface="黑体" panose="02010609060101010101" pitchFamily="49" charset="-122"/>
                </a:rPr>
                <a:t>第二部</a:t>
              </a:r>
              <a:r>
                <a:rPr lang="zh-CN" altLang="en-US" sz="2400" b="1" spc="450" dirty="0">
                  <a:ln cmpd="sng">
                    <a:noFill/>
                    <a:prstDash val="solid"/>
                  </a:ln>
                  <a:solidFill>
                    <a:prstClr val="white"/>
                  </a:solidFill>
                  <a:latin typeface="黑体" panose="02010609060101010101" pitchFamily="49" charset="-122"/>
                  <a:ea typeface="黑体" panose="02010609060101010101" pitchFamily="49" charset="-122"/>
                </a:rPr>
                <a:t>分</a:t>
              </a:r>
            </a:p>
          </p:txBody>
        </p:sp>
      </p:grpSp>
      <p:pic>
        <p:nvPicPr>
          <p:cNvPr id="53" name="图片 52">
            <a:extLst>
              <a:ext uri="{FF2B5EF4-FFF2-40B4-BE49-F238E27FC236}">
                <a16:creationId xmlns:a16="http://schemas.microsoft.com/office/drawing/2014/main" id="{91F17DDB-2731-47F4-9F99-696818AEDD5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97001" y="940836"/>
            <a:ext cx="1569237" cy="1630895"/>
          </a:xfrm>
          <a:prstGeom prst="rect">
            <a:avLst/>
          </a:prstGeom>
          <a:effectLst/>
        </p:spPr>
      </p:pic>
      <p:sp>
        <p:nvSpPr>
          <p:cNvPr id="2" name="矩形 1"/>
          <p:cNvSpPr/>
          <p:nvPr/>
        </p:nvSpPr>
        <p:spPr>
          <a:xfrm>
            <a:off x="1961656" y="3553204"/>
            <a:ext cx="8946391" cy="584775"/>
          </a:xfrm>
          <a:prstGeom prst="rect">
            <a:avLst/>
          </a:prstGeom>
        </p:spPr>
        <p:txBody>
          <a:bodyPr wrap="square">
            <a:spAutoFit/>
          </a:bodyPr>
          <a:lstStyle/>
          <a:p>
            <a:pPr algn="ctr" defTabSz="1218565">
              <a:defRPr/>
            </a:pPr>
            <a:r>
              <a:rPr lang="en-US" altLang="zh-CN" sz="32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32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32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32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总体要求和基本原则</a:t>
            </a:r>
          </a:p>
        </p:txBody>
      </p:sp>
    </p:spTree>
    <p:extLst>
      <p:ext uri="{BB962C8B-B14F-4D97-AF65-F5344CB8AC3E}">
        <p14:creationId xmlns:p14="http://schemas.microsoft.com/office/powerpoint/2010/main" val="44098344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barn(inVertical)">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430" y="764815"/>
            <a:ext cx="5759085"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基</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本原则</a:t>
            </a:r>
          </a:p>
        </p:txBody>
      </p:sp>
      <p:grpSp>
        <p:nvGrpSpPr>
          <p:cNvPr id="19" name="组合 18">
            <a:extLst>
              <a:ext uri="{FF2B5EF4-FFF2-40B4-BE49-F238E27FC236}">
                <a16:creationId xmlns:a16="http://schemas.microsoft.com/office/drawing/2014/main" id="{8D9CD346-1686-42A4-AF9A-E5158971D2F0}"/>
              </a:ext>
            </a:extLst>
          </p:cNvPr>
          <p:cNvGrpSpPr/>
          <p:nvPr/>
        </p:nvGrpSpPr>
        <p:grpSpPr>
          <a:xfrm>
            <a:off x="983645" y="1988900"/>
            <a:ext cx="10440724" cy="2565209"/>
            <a:chOff x="4759660" y="2179258"/>
            <a:chExt cx="6732887" cy="2565209"/>
          </a:xfrm>
        </p:grpSpPr>
        <p:sp>
          <p:nvSpPr>
            <p:cNvPr id="20" name="圆角矩形 11">
              <a:extLst>
                <a:ext uri="{FF2B5EF4-FFF2-40B4-BE49-F238E27FC236}">
                  <a16:creationId xmlns:a16="http://schemas.microsoft.com/office/drawing/2014/main" id="{277DD0B8-8A3E-4A5E-BA46-C09702E34E14}"/>
                </a:ext>
              </a:extLst>
            </p:cNvPr>
            <p:cNvSpPr/>
            <p:nvPr/>
          </p:nvSpPr>
          <p:spPr>
            <a:xfrm>
              <a:off x="4759660" y="2464709"/>
              <a:ext cx="6732887" cy="2210698"/>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grpSp>
          <p:nvGrpSpPr>
            <p:cNvPr id="21" name="组合 20">
              <a:extLst>
                <a:ext uri="{FF2B5EF4-FFF2-40B4-BE49-F238E27FC236}">
                  <a16:creationId xmlns:a16="http://schemas.microsoft.com/office/drawing/2014/main" id="{57840D0C-5F94-4BB4-97B6-8AB51E405371}"/>
                </a:ext>
              </a:extLst>
            </p:cNvPr>
            <p:cNvGrpSpPr/>
            <p:nvPr/>
          </p:nvGrpSpPr>
          <p:grpSpPr>
            <a:xfrm>
              <a:off x="6663442" y="2179258"/>
              <a:ext cx="2795972" cy="578238"/>
              <a:chOff x="6663442" y="2216549"/>
              <a:chExt cx="2795972" cy="578238"/>
            </a:xfrm>
          </p:grpSpPr>
          <p:sp>
            <p:nvSpPr>
              <p:cNvPr id="23" name="圆角矩形 15">
                <a:extLst>
                  <a:ext uri="{FF2B5EF4-FFF2-40B4-BE49-F238E27FC236}">
                    <a16:creationId xmlns:a16="http://schemas.microsoft.com/office/drawing/2014/main" id="{97FA4E5E-E504-4818-85BC-1659539D6705}"/>
                  </a:ext>
                </a:extLst>
              </p:cNvPr>
              <p:cNvSpPr/>
              <p:nvPr/>
            </p:nvSpPr>
            <p:spPr>
              <a:xfrm>
                <a:off x="6663442" y="2226869"/>
                <a:ext cx="2795972" cy="567918"/>
              </a:xfrm>
              <a:prstGeom prst="roundRect">
                <a:avLst>
                  <a:gd name="adj" fmla="val 50000"/>
                </a:avLst>
              </a:prstGeom>
              <a:gradFill>
                <a:gsLst>
                  <a:gs pos="0">
                    <a:srgbClr val="C00000"/>
                  </a:gs>
                  <a:gs pos="50000">
                    <a:srgbClr val="C00000"/>
                  </a:gs>
                  <a:gs pos="51000">
                    <a:srgbClr val="C00000">
                      <a:lumMod val="75000"/>
                    </a:srgbClr>
                  </a:gs>
                  <a:gs pos="100000">
                    <a:srgbClr val="C00000">
                      <a:lumMod val="75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24" name="矩形 23">
                <a:extLst>
                  <a:ext uri="{FF2B5EF4-FFF2-40B4-BE49-F238E27FC236}">
                    <a16:creationId xmlns:a16="http://schemas.microsoft.com/office/drawing/2014/main" id="{84221AD8-4F26-46AF-9E07-60F52A951919}"/>
                  </a:ext>
                </a:extLst>
              </p:cNvPr>
              <p:cNvSpPr/>
              <p:nvPr/>
            </p:nvSpPr>
            <p:spPr>
              <a:xfrm>
                <a:off x="6872119" y="2216549"/>
                <a:ext cx="2434629" cy="52322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prstClr val="white"/>
                    </a:solidFill>
                    <a:effectLst/>
                    <a:uLnTx/>
                    <a:uFillTx/>
                    <a:latin typeface="+mj-ea"/>
                    <a:ea typeface="+mj-ea"/>
                    <a:sym typeface="思源黑体 CN Regular" panose="020B0500000000000000" pitchFamily="34" charset="-122"/>
                  </a:rPr>
                  <a:t>一是坚持正确政治方向</a:t>
                </a:r>
              </a:p>
            </p:txBody>
          </p:sp>
        </p:grpSp>
        <p:sp>
          <p:nvSpPr>
            <p:cNvPr id="22" name="矩形 21">
              <a:extLst>
                <a:ext uri="{FF2B5EF4-FFF2-40B4-BE49-F238E27FC236}">
                  <a16:creationId xmlns:a16="http://schemas.microsoft.com/office/drawing/2014/main" id="{7F1D1102-E938-4A5B-A07F-DE1E667021CA}"/>
                </a:ext>
              </a:extLst>
            </p:cNvPr>
            <p:cNvSpPr/>
            <p:nvPr/>
          </p:nvSpPr>
          <p:spPr>
            <a:xfrm>
              <a:off x="4842764" y="2879341"/>
              <a:ext cx="6566678" cy="1865126"/>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2400" b="1" i="0" u="none" strike="noStrike" kern="0" cap="none" spc="0" normalizeH="0" baseline="0" noProof="0" smtClean="0">
                  <a:ln>
                    <a:noFill/>
                  </a:ln>
                  <a:solidFill>
                    <a:prstClr val="black"/>
                  </a:solidFill>
                  <a:effectLst/>
                  <a:uLnTx/>
                  <a:uFillTx/>
                  <a:latin typeface="+mj-ea"/>
                  <a:ea typeface="+mj-ea"/>
                  <a:sym typeface="思源黑体 CN Regular" panose="020B0500000000000000" pitchFamily="34" charset="-122"/>
                </a:rPr>
                <a:t>  全</a:t>
              </a:r>
              <a:r>
                <a:rPr kumimoji="0" lang="zh-CN" altLang="en-US" sz="2400" b="1"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rPr>
                <a:t>面贯彻习近平总书记全面</a:t>
              </a:r>
              <a:r>
                <a:rPr kumimoji="0" lang="zh-CN" altLang="en-US" sz="2400" b="1" i="0" u="none" strike="noStrike" kern="0" cap="none" spc="0" normalizeH="0" baseline="0" noProof="0" dirty="0" smtClean="0">
                  <a:ln>
                    <a:noFill/>
                  </a:ln>
                  <a:solidFill>
                    <a:srgbClr val="C00000"/>
                  </a:solidFill>
                  <a:effectLst/>
                  <a:uLnTx/>
                  <a:uFillTx/>
                  <a:latin typeface="+mj-ea"/>
                  <a:ea typeface="+mj-ea"/>
                  <a:sym typeface="思源黑体 CN Regular" panose="020B0500000000000000" pitchFamily="34" charset="-122"/>
                </a:rPr>
                <a:t>依法治国</a:t>
              </a:r>
              <a:r>
                <a:rPr kumimoji="0" lang="zh-CN" altLang="en-US" sz="2400" b="1"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rPr>
                <a:t>新理念新思想新战略，坚决贯彻党中央的决策部署，坚持服务党和国家工作大局，充分发挥民法典在坚持和完善中国特色社会主义制度、推进国家治理体系和治理能力现代化中的重要作用。</a:t>
              </a:r>
            </a:p>
          </p:txBody>
        </p:sp>
      </p:grpSp>
      <p:sp>
        <p:nvSpPr>
          <p:cNvPr id="26"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1+#ppt_w/2"/>
                                          </p:val>
                                        </p:tav>
                                        <p:tav tm="100000">
                                          <p:val>
                                            <p:strVal val="#ppt_x"/>
                                          </p:val>
                                        </p:tav>
                                      </p:tavLst>
                                    </p:anim>
                                    <p:anim calcmode="lin" valueType="num">
                                      <p:cBhvr additive="base">
                                        <p:cTn id="8"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430" y="764815"/>
            <a:ext cx="5759085"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基</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本原则</a:t>
            </a:r>
          </a:p>
        </p:txBody>
      </p:sp>
      <p:grpSp>
        <p:nvGrpSpPr>
          <p:cNvPr id="19" name="组合 18">
            <a:extLst>
              <a:ext uri="{FF2B5EF4-FFF2-40B4-BE49-F238E27FC236}">
                <a16:creationId xmlns:a16="http://schemas.microsoft.com/office/drawing/2014/main" id="{8D9CD346-1686-42A4-AF9A-E5158971D2F0}"/>
              </a:ext>
            </a:extLst>
          </p:cNvPr>
          <p:cNvGrpSpPr/>
          <p:nvPr/>
        </p:nvGrpSpPr>
        <p:grpSpPr>
          <a:xfrm>
            <a:off x="1127655" y="2276920"/>
            <a:ext cx="10440724" cy="2681562"/>
            <a:chOff x="4759660" y="2179258"/>
            <a:chExt cx="6732887" cy="2681562"/>
          </a:xfrm>
        </p:grpSpPr>
        <p:sp>
          <p:nvSpPr>
            <p:cNvPr id="20" name="圆角矩形 11">
              <a:extLst>
                <a:ext uri="{FF2B5EF4-FFF2-40B4-BE49-F238E27FC236}">
                  <a16:creationId xmlns:a16="http://schemas.microsoft.com/office/drawing/2014/main" id="{277DD0B8-8A3E-4A5E-BA46-C09702E34E14}"/>
                </a:ext>
              </a:extLst>
            </p:cNvPr>
            <p:cNvSpPr/>
            <p:nvPr/>
          </p:nvSpPr>
          <p:spPr>
            <a:xfrm>
              <a:off x="4759660" y="2464709"/>
              <a:ext cx="6732887" cy="2210698"/>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grpSp>
          <p:nvGrpSpPr>
            <p:cNvPr id="21" name="组合 20">
              <a:extLst>
                <a:ext uri="{FF2B5EF4-FFF2-40B4-BE49-F238E27FC236}">
                  <a16:creationId xmlns:a16="http://schemas.microsoft.com/office/drawing/2014/main" id="{57840D0C-5F94-4BB4-97B6-8AB51E405371}"/>
                </a:ext>
              </a:extLst>
            </p:cNvPr>
            <p:cNvGrpSpPr/>
            <p:nvPr/>
          </p:nvGrpSpPr>
          <p:grpSpPr>
            <a:xfrm>
              <a:off x="6059804" y="2179258"/>
              <a:ext cx="3993299" cy="578238"/>
              <a:chOff x="6059804" y="2216549"/>
              <a:chExt cx="3993299" cy="578238"/>
            </a:xfrm>
          </p:grpSpPr>
          <p:sp>
            <p:nvSpPr>
              <p:cNvPr id="23" name="圆角矩形 15">
                <a:extLst>
                  <a:ext uri="{FF2B5EF4-FFF2-40B4-BE49-F238E27FC236}">
                    <a16:creationId xmlns:a16="http://schemas.microsoft.com/office/drawing/2014/main" id="{97FA4E5E-E504-4818-85BC-1659539D6705}"/>
                  </a:ext>
                </a:extLst>
              </p:cNvPr>
              <p:cNvSpPr/>
              <p:nvPr/>
            </p:nvSpPr>
            <p:spPr>
              <a:xfrm>
                <a:off x="6059804" y="2226869"/>
                <a:ext cx="3993299" cy="567918"/>
              </a:xfrm>
              <a:prstGeom prst="roundRect">
                <a:avLst>
                  <a:gd name="adj" fmla="val 50000"/>
                </a:avLst>
              </a:prstGeom>
              <a:gradFill>
                <a:gsLst>
                  <a:gs pos="0">
                    <a:srgbClr val="C00000"/>
                  </a:gs>
                  <a:gs pos="50000">
                    <a:srgbClr val="C00000"/>
                  </a:gs>
                  <a:gs pos="51000">
                    <a:srgbClr val="C00000">
                      <a:lumMod val="75000"/>
                    </a:srgbClr>
                  </a:gs>
                  <a:gs pos="100000">
                    <a:srgbClr val="C00000">
                      <a:lumMod val="75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24" name="矩形 23">
                <a:extLst>
                  <a:ext uri="{FF2B5EF4-FFF2-40B4-BE49-F238E27FC236}">
                    <a16:creationId xmlns:a16="http://schemas.microsoft.com/office/drawing/2014/main" id="{84221AD8-4F26-46AF-9E07-60F52A951919}"/>
                  </a:ext>
                </a:extLst>
              </p:cNvPr>
              <p:cNvSpPr/>
              <p:nvPr/>
            </p:nvSpPr>
            <p:spPr>
              <a:xfrm>
                <a:off x="6872119" y="2216549"/>
                <a:ext cx="2434629" cy="523220"/>
              </a:xfrm>
              <a:prstGeom prst="rect">
                <a:avLst/>
              </a:prstGeom>
            </p:spPr>
            <p:txBody>
              <a:bodyPr wrap="none">
                <a:spAutoFit/>
              </a:bodyPr>
              <a:lstStyle/>
              <a:p>
                <a:pPr lvl="0" algn="ctr" fontAlgn="auto">
                  <a:spcBef>
                    <a:spcPts val="0"/>
                  </a:spcBef>
                  <a:spcAft>
                    <a:spcPts val="0"/>
                  </a:spcAft>
                </a:pPr>
                <a:r>
                  <a:rPr lang="zh-CN" altLang="en-US" sz="2800" kern="0">
                    <a:solidFill>
                      <a:prstClr val="white"/>
                    </a:solidFill>
                    <a:latin typeface="+mj-ea"/>
                    <a:ea typeface="+mj-ea"/>
                    <a:sym typeface="思源黑体 CN Regular" panose="020B0500000000000000" pitchFamily="34" charset="-122"/>
                  </a:rPr>
                  <a:t>二是坚持以人民为中心</a:t>
                </a:r>
                <a:endParaRPr lang="zh-CN" altLang="en-US" sz="2800" kern="0" dirty="0">
                  <a:solidFill>
                    <a:prstClr val="white"/>
                  </a:solidFill>
                  <a:latin typeface="+mj-ea"/>
                  <a:ea typeface="+mj-ea"/>
                  <a:sym typeface="思源黑体 CN Regular" panose="020B0500000000000000" pitchFamily="34" charset="-122"/>
                </a:endParaRPr>
              </a:p>
            </p:txBody>
          </p:sp>
        </p:grpSp>
        <p:sp>
          <p:nvSpPr>
            <p:cNvPr id="22" name="矩形 21">
              <a:extLst>
                <a:ext uri="{FF2B5EF4-FFF2-40B4-BE49-F238E27FC236}">
                  <a16:creationId xmlns:a16="http://schemas.microsoft.com/office/drawing/2014/main" id="{7F1D1102-E938-4A5B-A07F-DE1E667021CA}"/>
                </a:ext>
              </a:extLst>
            </p:cNvPr>
            <p:cNvSpPr/>
            <p:nvPr/>
          </p:nvSpPr>
          <p:spPr>
            <a:xfrm>
              <a:off x="4842764" y="3032627"/>
              <a:ext cx="6566678" cy="1828193"/>
            </a:xfrm>
            <a:prstGeom prst="rect">
              <a:avLst/>
            </a:prstGeom>
          </p:spPr>
          <p:txBody>
            <a:bodyPr wrap="square">
              <a:spAutoFit/>
            </a:bodyPr>
            <a:lstStyle/>
            <a:p>
              <a:pPr lvl="0" fontAlgn="auto">
                <a:lnSpc>
                  <a:spcPct val="120000"/>
                </a:lnSpc>
                <a:spcBef>
                  <a:spcPts val="0"/>
                </a:spcBef>
                <a:spcAft>
                  <a:spcPts val="0"/>
                </a:spcAft>
              </a:pPr>
              <a:r>
                <a:rPr lang="zh-CN" altLang="en-US" sz="2400" b="1" kern="0">
                  <a:solidFill>
                    <a:prstClr val="black"/>
                  </a:solidFill>
                  <a:latin typeface="+mj-ea"/>
                  <a:ea typeface="+mj-ea"/>
                  <a:sym typeface="思源黑体 CN Regular" panose="020B0500000000000000" pitchFamily="34" charset="-122"/>
                </a:rPr>
                <a:t> </a:t>
              </a:r>
              <a:r>
                <a:rPr lang="zh-CN" altLang="en-US" sz="2400" b="1" kern="0" smtClean="0">
                  <a:solidFill>
                    <a:prstClr val="black"/>
                  </a:solidFill>
                  <a:latin typeface="+mj-ea"/>
                  <a:ea typeface="+mj-ea"/>
                  <a:sym typeface="思源黑体 CN Regular" panose="020B0500000000000000" pitchFamily="34" charset="-122"/>
                </a:rPr>
                <a:t> 以</a:t>
              </a:r>
              <a:r>
                <a:rPr lang="zh-CN" altLang="en-US" sz="2400" b="1" kern="0">
                  <a:solidFill>
                    <a:prstClr val="black"/>
                  </a:solidFill>
                  <a:latin typeface="+mj-ea"/>
                  <a:ea typeface="+mj-ea"/>
                  <a:sym typeface="思源黑体 CN Regular" panose="020B0500000000000000" pitchFamily="34" charset="-122"/>
                </a:rPr>
                <a:t>保护民事权利为出发点和落脚点，切实回应人民的法治需求，更好地满足人民日益增长的美好生活需要，充分实现好、维护好、发展好</a:t>
              </a:r>
              <a:r>
                <a:rPr lang="zh-CN" altLang="en-US" sz="2400" b="1" kern="0">
                  <a:solidFill>
                    <a:srgbClr val="C00000"/>
                  </a:solidFill>
                  <a:latin typeface="+mj-ea"/>
                  <a:ea typeface="+mj-ea"/>
                  <a:sym typeface="思源黑体 CN Regular" panose="020B0500000000000000" pitchFamily="34" charset="-122"/>
                </a:rPr>
                <a:t>最广大人民的根本利益</a:t>
              </a:r>
              <a:r>
                <a:rPr lang="zh-CN" altLang="en-US" sz="2400" b="1" kern="0">
                  <a:solidFill>
                    <a:prstClr val="black"/>
                  </a:solidFill>
                  <a:latin typeface="+mj-ea"/>
                  <a:ea typeface="+mj-ea"/>
                  <a:sym typeface="思源黑体 CN Regular" panose="020B0500000000000000" pitchFamily="34" charset="-122"/>
                </a:rPr>
                <a:t>，使民法典成为新时代保护人民民事权利的好法典。</a:t>
              </a:r>
            </a:p>
            <a:p>
              <a:pPr marL="0" marR="0" lvl="0" indent="0" defTabSz="914400" eaLnBrk="1" fontAlgn="auto" latinLnBrk="0" hangingPunct="1">
                <a:lnSpc>
                  <a:spcPct val="110000"/>
                </a:lnSpc>
                <a:spcBef>
                  <a:spcPts val="0"/>
                </a:spcBef>
                <a:spcAft>
                  <a:spcPts val="0"/>
                </a:spcAft>
                <a:buClrTx/>
                <a:buSzTx/>
                <a:buFontTx/>
                <a:buNone/>
                <a:tabLst/>
                <a:defRPr/>
              </a:pPr>
              <a:endParaRPr kumimoji="0" lang="zh-CN" altLang="en-US" sz="2400" b="1" i="0" u="none" strike="noStrike" kern="0" cap="none" spc="0" normalizeH="0" baseline="0" noProof="0" dirty="0" smtClean="0">
                <a:ln>
                  <a:noFill/>
                </a:ln>
                <a:solidFill>
                  <a:prstClr val="black"/>
                </a:solidFill>
                <a:effectLst/>
                <a:uLnTx/>
                <a:uFillTx/>
                <a:latin typeface="+mj-ea"/>
                <a:ea typeface="+mj-ea"/>
                <a:sym typeface="思源黑体 CN Regular" panose="020B0500000000000000" pitchFamily="34" charset="-122"/>
              </a:endParaRPr>
            </a:p>
          </p:txBody>
        </p:sp>
      </p:grpSp>
      <p:sp>
        <p:nvSpPr>
          <p:cNvPr id="3" name="页脚占位符 2"/>
          <p:cNvSpPr>
            <a:spLocks noGrp="1"/>
          </p:cNvSpPr>
          <p:nvPr>
            <p:ph type="ftr" sz="quarter" idx="11"/>
          </p:nvPr>
        </p:nvSpPr>
        <p:spPr/>
        <p:txBody>
          <a:bodyPr/>
          <a:lstStyle/>
          <a:p>
            <a:pPr>
              <a:defRPr/>
            </a:pPr>
            <a:r>
              <a:rPr lang="zh-CN" altLang="en-US" smtClean="0"/>
              <a:t>纺织与服装学院教工党支部</a:t>
            </a:r>
            <a:endParaRPr lang="en-US" altLang="zh-CN" smtClean="0"/>
          </a:p>
        </p:txBody>
      </p:sp>
      <p:sp>
        <p:nvSpPr>
          <p:cNvPr id="10"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05415775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1+#ppt_w/2"/>
                                          </p:val>
                                        </p:tav>
                                        <p:tav tm="100000">
                                          <p:val>
                                            <p:strVal val="#ppt_x"/>
                                          </p:val>
                                        </p:tav>
                                      </p:tavLst>
                                    </p:anim>
                                    <p:anim calcmode="lin" valueType="num">
                                      <p:cBhvr additive="base">
                                        <p:cTn id="8"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430" y="764815"/>
            <a:ext cx="5759085" cy="400110"/>
          </a:xfrm>
          <a:prstGeom prst="rect">
            <a:avLst/>
          </a:prstGeom>
        </p:spPr>
        <p:txBody>
          <a:bodyPr wrap="square">
            <a:spAutoFit/>
          </a:bodyPr>
          <a:lstStyle/>
          <a:p>
            <a:pPr fontAlgn="auto">
              <a:spcBef>
                <a:spcPts val="0"/>
              </a:spcBef>
              <a:spcAft>
                <a:spcPts val="0"/>
              </a:spcAft>
            </a:pPr>
            <a:r>
              <a:rPr lang="en-US" altLang="zh-CN"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中华人民共和国民法典</a:t>
            </a:r>
            <a:r>
              <a:rPr lang="en-US" altLang="zh-CN"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a:t>
            </a:r>
            <a:r>
              <a:rPr lang="zh-CN" altLang="en-US" sz="2000" b="1" kern="300" smtClean="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基</a:t>
            </a:r>
            <a:r>
              <a:rPr lang="zh-CN" altLang="en-US" sz="2000" b="1" kern="300">
                <a:solidFill>
                  <a:srgbClr val="E50011"/>
                </a:solidFill>
                <a:effectLst>
                  <a:outerShdw blurRad="38100" dist="38100" dir="2700000" algn="tl">
                    <a:srgbClr val="000000">
                      <a:alpha val="43137"/>
                    </a:srgbClr>
                  </a:outerShdw>
                  <a:reflection blurRad="6350" stA="55000" endA="300" endPos="45500" dir="5400000" sy="-100000" algn="bl" rotWithShape="0"/>
                </a:effectLst>
                <a:latin typeface="字魂95号-手刻宋" panose="00000500000000000000" pitchFamily="2" charset="-122"/>
                <a:ea typeface="字魂95号-手刻宋" panose="00000500000000000000" pitchFamily="2" charset="-122"/>
                <a:cs typeface="明兰_UI_TC" pitchFamily="2" charset="-122"/>
              </a:rPr>
              <a:t>本原则</a:t>
            </a:r>
          </a:p>
        </p:txBody>
      </p:sp>
      <p:grpSp>
        <p:nvGrpSpPr>
          <p:cNvPr id="19" name="组合 18">
            <a:extLst>
              <a:ext uri="{FF2B5EF4-FFF2-40B4-BE49-F238E27FC236}">
                <a16:creationId xmlns:a16="http://schemas.microsoft.com/office/drawing/2014/main" id="{8D9CD346-1686-42A4-AF9A-E5158971D2F0}"/>
              </a:ext>
            </a:extLst>
          </p:cNvPr>
          <p:cNvGrpSpPr/>
          <p:nvPr/>
        </p:nvGrpSpPr>
        <p:grpSpPr>
          <a:xfrm>
            <a:off x="1055650" y="2276920"/>
            <a:ext cx="10440724" cy="2496149"/>
            <a:chOff x="4759660" y="2179258"/>
            <a:chExt cx="6732887" cy="2496149"/>
          </a:xfrm>
        </p:grpSpPr>
        <p:sp>
          <p:nvSpPr>
            <p:cNvPr id="20" name="圆角矩形 11">
              <a:extLst>
                <a:ext uri="{FF2B5EF4-FFF2-40B4-BE49-F238E27FC236}">
                  <a16:creationId xmlns:a16="http://schemas.microsoft.com/office/drawing/2014/main" id="{277DD0B8-8A3E-4A5E-BA46-C09702E34E14}"/>
                </a:ext>
              </a:extLst>
            </p:cNvPr>
            <p:cNvSpPr/>
            <p:nvPr/>
          </p:nvSpPr>
          <p:spPr>
            <a:xfrm>
              <a:off x="4759660" y="2464709"/>
              <a:ext cx="6732887" cy="2210698"/>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grpSp>
          <p:nvGrpSpPr>
            <p:cNvPr id="21" name="组合 20">
              <a:extLst>
                <a:ext uri="{FF2B5EF4-FFF2-40B4-BE49-F238E27FC236}">
                  <a16:creationId xmlns:a16="http://schemas.microsoft.com/office/drawing/2014/main" id="{57840D0C-5F94-4BB4-97B6-8AB51E405371}"/>
                </a:ext>
              </a:extLst>
            </p:cNvPr>
            <p:cNvGrpSpPr/>
            <p:nvPr/>
          </p:nvGrpSpPr>
          <p:grpSpPr>
            <a:xfrm>
              <a:off x="6152672" y="2179258"/>
              <a:ext cx="4039732" cy="578238"/>
              <a:chOff x="6152672" y="2216549"/>
              <a:chExt cx="4039732" cy="578238"/>
            </a:xfrm>
          </p:grpSpPr>
          <p:sp>
            <p:nvSpPr>
              <p:cNvPr id="23" name="圆角矩形 15">
                <a:extLst>
                  <a:ext uri="{FF2B5EF4-FFF2-40B4-BE49-F238E27FC236}">
                    <a16:creationId xmlns:a16="http://schemas.microsoft.com/office/drawing/2014/main" id="{97FA4E5E-E504-4818-85BC-1659539D6705}"/>
                  </a:ext>
                </a:extLst>
              </p:cNvPr>
              <p:cNvSpPr/>
              <p:nvPr/>
            </p:nvSpPr>
            <p:spPr>
              <a:xfrm>
                <a:off x="6152672" y="2226869"/>
                <a:ext cx="4039732" cy="567918"/>
              </a:xfrm>
              <a:prstGeom prst="roundRect">
                <a:avLst>
                  <a:gd name="adj" fmla="val 50000"/>
                </a:avLst>
              </a:prstGeom>
              <a:gradFill>
                <a:gsLst>
                  <a:gs pos="0">
                    <a:srgbClr val="C00000"/>
                  </a:gs>
                  <a:gs pos="50000">
                    <a:srgbClr val="C00000"/>
                  </a:gs>
                  <a:gs pos="51000">
                    <a:srgbClr val="C00000">
                      <a:lumMod val="75000"/>
                    </a:srgbClr>
                  </a:gs>
                  <a:gs pos="100000">
                    <a:srgbClr val="C00000">
                      <a:lumMod val="75000"/>
                    </a:srgbClr>
                  </a:gs>
                </a:gsLst>
                <a:lin ang="5400000" scaled="1"/>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字魂143号-正酷超级黑" panose="00000500000000000000" pitchFamily="2" charset="-122"/>
                  <a:ea typeface="字魂143号-正酷超级黑" panose="00000500000000000000" pitchFamily="2" charset="-122"/>
                  <a:cs typeface="+mn-cs"/>
                  <a:sym typeface="思源黑体 CN Regular" panose="020B0500000000000000" pitchFamily="34" charset="-122"/>
                </a:endParaRPr>
              </a:p>
            </p:txBody>
          </p:sp>
          <p:sp>
            <p:nvSpPr>
              <p:cNvPr id="24" name="矩形 23">
                <a:extLst>
                  <a:ext uri="{FF2B5EF4-FFF2-40B4-BE49-F238E27FC236}">
                    <a16:creationId xmlns:a16="http://schemas.microsoft.com/office/drawing/2014/main" id="{84221AD8-4F26-46AF-9E07-60F52A951919}"/>
                  </a:ext>
                </a:extLst>
              </p:cNvPr>
              <p:cNvSpPr/>
              <p:nvPr/>
            </p:nvSpPr>
            <p:spPr>
              <a:xfrm>
                <a:off x="6756342" y="2216549"/>
                <a:ext cx="2666184" cy="523220"/>
              </a:xfrm>
              <a:prstGeom prst="rect">
                <a:avLst/>
              </a:prstGeom>
            </p:spPr>
            <p:txBody>
              <a:bodyPr wrap="none">
                <a:spAutoFit/>
              </a:bodyPr>
              <a:lstStyle/>
              <a:p>
                <a:pPr lvl="0" algn="ctr" fontAlgn="auto">
                  <a:spcBef>
                    <a:spcPts val="0"/>
                  </a:spcBef>
                  <a:spcAft>
                    <a:spcPts val="0"/>
                  </a:spcAft>
                </a:pPr>
                <a:r>
                  <a:rPr lang="zh-CN" altLang="en-US" sz="2800" kern="0">
                    <a:solidFill>
                      <a:prstClr val="white"/>
                    </a:solidFill>
                    <a:latin typeface="+mj-ea"/>
                    <a:ea typeface="+mj-ea"/>
                    <a:sym typeface="思源黑体 CN Regular" panose="020B0500000000000000" pitchFamily="34" charset="-122"/>
                  </a:rPr>
                  <a:t>三是坚持立足国情和实际</a:t>
                </a:r>
              </a:p>
            </p:txBody>
          </p:sp>
        </p:grpSp>
        <p:sp>
          <p:nvSpPr>
            <p:cNvPr id="22" name="矩形 21">
              <a:extLst>
                <a:ext uri="{FF2B5EF4-FFF2-40B4-BE49-F238E27FC236}">
                  <a16:creationId xmlns:a16="http://schemas.microsoft.com/office/drawing/2014/main" id="{7F1D1102-E938-4A5B-A07F-DE1E667021CA}"/>
                </a:ext>
              </a:extLst>
            </p:cNvPr>
            <p:cNvSpPr/>
            <p:nvPr/>
          </p:nvSpPr>
          <p:spPr>
            <a:xfrm>
              <a:off x="4889198" y="2956355"/>
              <a:ext cx="6566678" cy="1421928"/>
            </a:xfrm>
            <a:prstGeom prst="rect">
              <a:avLst/>
            </a:prstGeom>
          </p:spPr>
          <p:txBody>
            <a:bodyPr wrap="square">
              <a:spAutoFit/>
            </a:bodyPr>
            <a:lstStyle/>
            <a:p>
              <a:pPr lvl="0" fontAlgn="auto">
                <a:lnSpc>
                  <a:spcPct val="120000"/>
                </a:lnSpc>
                <a:spcBef>
                  <a:spcPts val="0"/>
                </a:spcBef>
                <a:spcAft>
                  <a:spcPts val="0"/>
                </a:spcAft>
              </a:pPr>
              <a:r>
                <a:rPr lang="zh-CN" altLang="en-US" sz="2400" b="1" kern="0" smtClean="0">
                  <a:solidFill>
                    <a:prstClr val="black"/>
                  </a:solidFill>
                  <a:latin typeface="+mj-ea"/>
                  <a:ea typeface="+mj-ea"/>
                  <a:sym typeface="思源黑体 CN Regular" panose="020B0500000000000000" pitchFamily="34" charset="-122"/>
                </a:rPr>
                <a:t>  全</a:t>
              </a:r>
              <a:r>
                <a:rPr lang="zh-CN" altLang="en-US" sz="2400" b="1" kern="0">
                  <a:solidFill>
                    <a:prstClr val="black"/>
                  </a:solidFill>
                  <a:latin typeface="+mj-ea"/>
                  <a:ea typeface="+mj-ea"/>
                  <a:sym typeface="思源黑体 CN Regular" panose="020B0500000000000000" pitchFamily="34" charset="-122"/>
                </a:rPr>
                <a:t>面总结我国改革开放</a:t>
              </a:r>
              <a:r>
                <a:rPr lang="en-US" altLang="zh-CN" sz="2400" b="1" kern="0">
                  <a:solidFill>
                    <a:prstClr val="black"/>
                  </a:solidFill>
                  <a:latin typeface="+mj-ea"/>
                  <a:ea typeface="+mj-ea"/>
                  <a:sym typeface="思源黑体 CN Regular" panose="020B0500000000000000" pitchFamily="34" charset="-122"/>
                </a:rPr>
                <a:t>40</a:t>
              </a:r>
              <a:r>
                <a:rPr lang="zh-CN" altLang="en-US" sz="2400" b="1" kern="0">
                  <a:solidFill>
                    <a:prstClr val="black"/>
                  </a:solidFill>
                  <a:latin typeface="+mj-ea"/>
                  <a:ea typeface="+mj-ea"/>
                  <a:sym typeface="思源黑体 CN Regular" panose="020B0500000000000000" pitchFamily="34" charset="-122"/>
                </a:rPr>
                <a:t>多年来民事立法和实践经验，以法典化方式</a:t>
              </a:r>
              <a:r>
                <a:rPr lang="zh-CN" altLang="en-US" sz="2400" b="1" kern="0">
                  <a:solidFill>
                    <a:srgbClr val="C00000"/>
                  </a:solidFill>
                  <a:latin typeface="+mj-ea"/>
                  <a:ea typeface="+mj-ea"/>
                  <a:sym typeface="思源黑体 CN Regular" panose="020B0500000000000000" pitchFamily="34" charset="-122"/>
                </a:rPr>
                <a:t>巩固、确认和发展民事法治建设成果</a:t>
              </a:r>
              <a:r>
                <a:rPr lang="zh-CN" altLang="en-US" sz="2400" b="1" kern="0">
                  <a:solidFill>
                    <a:prstClr val="black"/>
                  </a:solidFill>
                  <a:latin typeface="+mj-ea"/>
                  <a:ea typeface="+mj-ea"/>
                  <a:sym typeface="思源黑体 CN Regular" panose="020B0500000000000000" pitchFamily="34" charset="-122"/>
                </a:rPr>
                <a:t>，以实践需求指引立法方向，提高民事法律制度的针对性、有效性、适应性，发挥法治的引领、规范、保障作用</a:t>
              </a:r>
              <a:r>
                <a:rPr lang="zh-CN" altLang="en-US" sz="2400" b="1" kern="0" smtClean="0">
                  <a:solidFill>
                    <a:prstClr val="black"/>
                  </a:solidFill>
                  <a:latin typeface="+mj-ea"/>
                  <a:ea typeface="+mj-ea"/>
                  <a:sym typeface="思源黑体 CN Regular" panose="020B0500000000000000" pitchFamily="34" charset="-122"/>
                </a:rPr>
                <a:t>。</a:t>
              </a:r>
              <a:endParaRPr lang="zh-CN" altLang="en-US" sz="2400" b="1" kern="0">
                <a:solidFill>
                  <a:prstClr val="black"/>
                </a:solidFill>
                <a:latin typeface="+mj-ea"/>
                <a:ea typeface="+mj-ea"/>
                <a:sym typeface="思源黑体 CN Regular" panose="020B0500000000000000" pitchFamily="34" charset="-122"/>
              </a:endParaRPr>
            </a:p>
          </p:txBody>
        </p:sp>
      </p:grpSp>
      <p:sp>
        <p:nvSpPr>
          <p:cNvPr id="10" name="页脚占位符 92"/>
          <p:cNvSpPr txBox="1">
            <a:spLocks/>
          </p:cNvSpPr>
          <p:nvPr/>
        </p:nvSpPr>
        <p:spPr bwMode="auto">
          <a:xfrm>
            <a:off x="10126438" y="6355891"/>
            <a:ext cx="2030270" cy="3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lvl="0" indent="0" algn="ctr" defTabSz="914400" rtl="0" eaLnBrk="1" fontAlgn="base" latinLnBrk="0" hangingPunct="1">
              <a:lnSpc>
                <a:spcPct val="100000"/>
              </a:lnSpc>
              <a:spcBef>
                <a:spcPct val="50000"/>
              </a:spcBef>
              <a:spcAft>
                <a:spcPct val="0"/>
              </a:spcAft>
              <a:buNone/>
              <a:defRPr sz="1400" b="0" i="0" u="none" kern="1200" baseline="0">
                <a:solidFill>
                  <a:schemeClr val="bg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rgbClr val="333300"/>
                </a:solidFill>
                <a:latin typeface="Arial" panose="020B0604020202020204" pitchFamily="34" charset="0"/>
                <a:ea typeface="宋体" panose="02010600030101010101" pitchFamily="2" charset="-122"/>
                <a:cs typeface="+mn-cs"/>
              </a:defRPr>
            </a:lvl9pPr>
          </a:lstStyle>
          <a:p>
            <a:pPr>
              <a:defRPr/>
            </a:pPr>
            <a:r>
              <a:rPr lang="zh-CN" altLang="en-US" sz="1200" b="1" smtClean="0">
                <a:solidFill>
                  <a:schemeClr val="bg2">
                    <a:lumMod val="75000"/>
                  </a:schemeClr>
                </a:solidFill>
                <a:latin typeface="华文隶书" panose="02010800040101010101" pitchFamily="2" charset="-122"/>
                <a:ea typeface="华文隶书" panose="02010800040101010101" pitchFamily="2" charset="-122"/>
              </a:rPr>
              <a:t>纺织与服装学院教工党支部</a:t>
            </a:r>
            <a:endParaRPr lang="en-US" altLang="zh-CN" sz="1200" b="1" smtClean="0">
              <a:solidFill>
                <a:schemeClr val="bg2">
                  <a:lumMod val="75000"/>
                </a:schemeClr>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159286849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1+#ppt_w/2"/>
                                          </p:val>
                                        </p:tav>
                                        <p:tav tm="100000">
                                          <p:val>
                                            <p:strVal val="#ppt_x"/>
                                          </p:val>
                                        </p:tav>
                                      </p:tavLst>
                                    </p:anim>
                                    <p:anim calcmode="lin" valueType="num">
                                      <p:cBhvr additive="base">
                                        <p:cTn id="8"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日常_活页夹">
  <a:themeElements>
    <a:clrScheme name="日常_活页夹 1">
      <a:dk1>
        <a:srgbClr val="402000"/>
      </a:dk1>
      <a:lt1>
        <a:srgbClr val="FBFAE2"/>
      </a:lt1>
      <a:dk2>
        <a:srgbClr val="996633"/>
      </a:dk2>
      <a:lt2>
        <a:srgbClr val="A08366"/>
      </a:lt2>
      <a:accent1>
        <a:srgbClr val="CE9964"/>
      </a:accent1>
      <a:accent2>
        <a:srgbClr val="CD3333"/>
      </a:accent2>
      <a:accent3>
        <a:srgbClr val="FDFCEE"/>
      </a:accent3>
      <a:accent4>
        <a:srgbClr val="351A00"/>
      </a:accent4>
      <a:accent5>
        <a:srgbClr val="E3CAB8"/>
      </a:accent5>
      <a:accent6>
        <a:srgbClr val="BA2D2D"/>
      </a:accent6>
      <a:hlink>
        <a:srgbClr val="9A7F32"/>
      </a:hlink>
      <a:folHlink>
        <a:srgbClr val="ECA07A"/>
      </a:folHlink>
    </a:clrScheme>
    <a:fontScheme name="日常_活页夹">
      <a:majorFont>
        <a:latin typeface="Times New Roman"/>
        <a:ea typeface="黑体"/>
        <a:cs typeface=""/>
      </a:majorFont>
      <a:minorFont>
        <a:latin typeface="Times New Roman"/>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4F81BD"/>
        </a:solidFill>
      </a:spPr>
      <a:bodyPr vert="horz" wrap="square" lIns="88672" tIns="88672" rIns="88672" bIns="88672" numCol="1" spcCol="1270" anchor="ctr" anchorCtr="0" forceAA="0">
        <a:noAutofit/>
      </a:bodyPr>
      <a:lstStyle>
        <a:defPPr lvl="0" algn="ctr" defTabSz="1866900">
          <a:lnSpc>
            <a:spcPct val="90000"/>
          </a:lnSpc>
          <a:spcBef>
            <a:spcPct val="0"/>
          </a:spcBef>
          <a:spcAft>
            <a:spcPct val="35000"/>
          </a:spcAft>
          <a:defRPr lang="zh-CN" altLang="en-US" sz="2800" b="1" kern="1200" dirty="0">
            <a:latin typeface="微软雅黑" panose="020B0503020204020204" pitchFamily="34" charset="-122"/>
            <a:ea typeface="微软雅黑" panose="020B0503020204020204" pitchFamily="34" charset="-122"/>
          </a:defRPr>
        </a:defPPr>
      </a:lstStyle>
      <a: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2800" b="1" i="0" u="none" strike="noStrike" cap="none" normalizeH="0" baseline="0" smtClean="0">
            <a:ln>
              <a:noFill/>
            </a:ln>
            <a:solidFill>
              <a:srgbClr val="000000"/>
            </a:solidFill>
            <a:effectLst/>
            <a:latin typeface="Times New Roman" panose="02020603050405020304" pitchFamily="18" charset="0"/>
            <a:ea typeface="楷体_GB2312" panose="02010609030101010101" pitchFamily="49" charset="-122"/>
          </a:defRPr>
        </a:defPPr>
      </a:lstStyle>
    </a:lnDef>
    <a:txDef>
      <a:spPr>
        <a:noFill/>
      </a:spPr>
      <a:bodyPr wrap="square" rtlCol="0">
        <a:spAutoFit/>
      </a:bodyPr>
      <a:lstStyle>
        <a:defPPr>
          <a:defRPr lang="zh-CN" altLang="en-US" sz="3600"/>
        </a:defPPr>
      </a:lstStyle>
    </a:txDef>
  </a:objectDefaults>
  <a:extraClrSchemeLst>
    <a:extraClrScheme>
      <a:clrScheme name="日常_活页夹 1">
        <a:dk1>
          <a:srgbClr val="402000"/>
        </a:dk1>
        <a:lt1>
          <a:srgbClr val="FBFAE2"/>
        </a:lt1>
        <a:dk2>
          <a:srgbClr val="996633"/>
        </a:dk2>
        <a:lt2>
          <a:srgbClr val="A08366"/>
        </a:lt2>
        <a:accent1>
          <a:srgbClr val="CE9964"/>
        </a:accent1>
        <a:accent2>
          <a:srgbClr val="CD3333"/>
        </a:accent2>
        <a:accent3>
          <a:srgbClr val="FDFCEE"/>
        </a:accent3>
        <a:accent4>
          <a:srgbClr val="351A00"/>
        </a:accent4>
        <a:accent5>
          <a:srgbClr val="E3CAB8"/>
        </a:accent5>
        <a:accent6>
          <a:srgbClr val="BA2D2D"/>
        </a:accent6>
        <a:hlink>
          <a:srgbClr val="9A7F32"/>
        </a:hlink>
        <a:folHlink>
          <a:srgbClr val="ECA07A"/>
        </a:folHlink>
      </a:clrScheme>
      <a:clrMap bg1="lt1" tx1="dk1" bg2="lt2" tx2="dk2" accent1="accent1" accent2="accent2" accent3="accent3" accent4="accent4" accent5="accent5" accent6="accent6" hlink="hlink" folHlink="folHlink"/>
    </a:extraClrScheme>
    <a:extraClrScheme>
      <a:clrScheme name="日常_活页夹 2">
        <a:dk1>
          <a:srgbClr val="402000"/>
        </a:dk1>
        <a:lt1>
          <a:srgbClr val="FFFFFF"/>
        </a:lt1>
        <a:dk2>
          <a:srgbClr val="996633"/>
        </a:dk2>
        <a:lt2>
          <a:srgbClr val="A08366"/>
        </a:lt2>
        <a:accent1>
          <a:srgbClr val="CE9964"/>
        </a:accent1>
        <a:accent2>
          <a:srgbClr val="CD3333"/>
        </a:accent2>
        <a:accent3>
          <a:srgbClr val="FFFFFF"/>
        </a:accent3>
        <a:accent4>
          <a:srgbClr val="351A00"/>
        </a:accent4>
        <a:accent5>
          <a:srgbClr val="E3CAB8"/>
        </a:accent5>
        <a:accent6>
          <a:srgbClr val="BA2D2D"/>
        </a:accent6>
        <a:hlink>
          <a:srgbClr val="9A7F32"/>
        </a:hlink>
        <a:folHlink>
          <a:srgbClr val="ECA07A"/>
        </a:folHlink>
      </a:clrScheme>
      <a:clrMap bg1="lt1" tx1="dk1" bg2="lt2" tx2="dk2" accent1="accent1" accent2="accent2" accent3="accent3" accent4="accent4" accent5="accent5" accent6="accent6" hlink="hlink" folHlink="folHlink"/>
    </a:extraClrScheme>
    <a:extraClrScheme>
      <a:clrScheme name="日常_活页夹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日常_活页夹 4">
        <a:dk1>
          <a:srgbClr val="1C1C1C"/>
        </a:dk1>
        <a:lt1>
          <a:srgbClr val="FFFFFF"/>
        </a:lt1>
        <a:dk2>
          <a:srgbClr val="000066"/>
        </a:dk2>
        <a:lt2>
          <a:srgbClr val="666699"/>
        </a:lt2>
        <a:accent1>
          <a:srgbClr val="FF5050"/>
        </a:accent1>
        <a:accent2>
          <a:srgbClr val="009999"/>
        </a:accent2>
        <a:accent3>
          <a:srgbClr val="FFFFFF"/>
        </a:accent3>
        <a:accent4>
          <a:srgbClr val="161616"/>
        </a:accent4>
        <a:accent5>
          <a:srgbClr val="FFB3B3"/>
        </a:accent5>
        <a:accent6>
          <a:srgbClr val="008A8A"/>
        </a:accent6>
        <a:hlink>
          <a:srgbClr val="3366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日常_活页夹">
  <a:themeElements>
    <a:clrScheme name="日常_活页夹 1">
      <a:dk1>
        <a:srgbClr val="402000"/>
      </a:dk1>
      <a:lt1>
        <a:srgbClr val="FBFAE2"/>
      </a:lt1>
      <a:dk2>
        <a:srgbClr val="996633"/>
      </a:dk2>
      <a:lt2>
        <a:srgbClr val="A08366"/>
      </a:lt2>
      <a:accent1>
        <a:srgbClr val="CE9964"/>
      </a:accent1>
      <a:accent2>
        <a:srgbClr val="CD3333"/>
      </a:accent2>
      <a:accent3>
        <a:srgbClr val="FDFCEE"/>
      </a:accent3>
      <a:accent4>
        <a:srgbClr val="351A00"/>
      </a:accent4>
      <a:accent5>
        <a:srgbClr val="E3CAB8"/>
      </a:accent5>
      <a:accent6>
        <a:srgbClr val="BA2D2D"/>
      </a:accent6>
      <a:hlink>
        <a:srgbClr val="9A7F32"/>
      </a:hlink>
      <a:folHlink>
        <a:srgbClr val="ECA07A"/>
      </a:folHlink>
    </a:clrScheme>
    <a:fontScheme name="日常_活页夹">
      <a:majorFont>
        <a:latin typeface="Times New Roman"/>
        <a:ea typeface="黑体"/>
        <a:cs typeface=""/>
      </a:majorFont>
      <a:minorFont>
        <a:latin typeface="Times New Roman"/>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4F81BD"/>
        </a:solidFill>
      </a:spPr>
      <a:bodyPr vert="horz" wrap="square" lIns="88672" tIns="88672" rIns="88672" bIns="88672" numCol="1" spcCol="1270" anchor="ctr" anchorCtr="0" forceAA="0">
        <a:noAutofit/>
      </a:bodyPr>
      <a:lstStyle>
        <a:defPPr lvl="0" algn="ctr" defTabSz="1866900">
          <a:lnSpc>
            <a:spcPct val="90000"/>
          </a:lnSpc>
          <a:spcBef>
            <a:spcPct val="0"/>
          </a:spcBef>
          <a:spcAft>
            <a:spcPct val="35000"/>
          </a:spcAft>
          <a:defRPr lang="zh-CN" altLang="en-US" sz="2800" b="1" kern="1200" dirty="0">
            <a:latin typeface="微软雅黑" panose="020B0503020204020204" pitchFamily="34" charset="-122"/>
            <a:ea typeface="微软雅黑" panose="020B0503020204020204" pitchFamily="34" charset="-122"/>
          </a:defRPr>
        </a:defPPr>
      </a:lstStyle>
      <a: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sz="2800" b="1" i="0" u="none" strike="noStrike" cap="none" normalizeH="0" baseline="0" smtClean="0">
            <a:ln>
              <a:noFill/>
            </a:ln>
            <a:solidFill>
              <a:srgbClr val="000000"/>
            </a:solidFill>
            <a:effectLst/>
            <a:latin typeface="Times New Roman" panose="02020603050405020304" pitchFamily="18" charset="0"/>
            <a:ea typeface="楷体_GB2312" panose="02010609030101010101" pitchFamily="49" charset="-122"/>
          </a:defRPr>
        </a:defPPr>
      </a:lstStyle>
    </a:lnDef>
    <a:txDef>
      <a:spPr>
        <a:noFill/>
      </a:spPr>
      <a:bodyPr wrap="square" rtlCol="0">
        <a:spAutoFit/>
      </a:bodyPr>
      <a:lstStyle>
        <a:defPPr>
          <a:defRPr lang="zh-CN" altLang="en-US" sz="3600"/>
        </a:defPPr>
      </a:lstStyle>
    </a:txDef>
  </a:objectDefaults>
  <a:extraClrSchemeLst>
    <a:extraClrScheme>
      <a:clrScheme name="日常_活页夹 1">
        <a:dk1>
          <a:srgbClr val="402000"/>
        </a:dk1>
        <a:lt1>
          <a:srgbClr val="FBFAE2"/>
        </a:lt1>
        <a:dk2>
          <a:srgbClr val="996633"/>
        </a:dk2>
        <a:lt2>
          <a:srgbClr val="A08366"/>
        </a:lt2>
        <a:accent1>
          <a:srgbClr val="CE9964"/>
        </a:accent1>
        <a:accent2>
          <a:srgbClr val="CD3333"/>
        </a:accent2>
        <a:accent3>
          <a:srgbClr val="FDFCEE"/>
        </a:accent3>
        <a:accent4>
          <a:srgbClr val="351A00"/>
        </a:accent4>
        <a:accent5>
          <a:srgbClr val="E3CAB8"/>
        </a:accent5>
        <a:accent6>
          <a:srgbClr val="BA2D2D"/>
        </a:accent6>
        <a:hlink>
          <a:srgbClr val="9A7F32"/>
        </a:hlink>
        <a:folHlink>
          <a:srgbClr val="ECA07A"/>
        </a:folHlink>
      </a:clrScheme>
      <a:clrMap bg1="lt1" tx1="dk1" bg2="lt2" tx2="dk2" accent1="accent1" accent2="accent2" accent3="accent3" accent4="accent4" accent5="accent5" accent6="accent6" hlink="hlink" folHlink="folHlink"/>
    </a:extraClrScheme>
    <a:extraClrScheme>
      <a:clrScheme name="日常_活页夹 2">
        <a:dk1>
          <a:srgbClr val="402000"/>
        </a:dk1>
        <a:lt1>
          <a:srgbClr val="FFFFFF"/>
        </a:lt1>
        <a:dk2>
          <a:srgbClr val="996633"/>
        </a:dk2>
        <a:lt2>
          <a:srgbClr val="A08366"/>
        </a:lt2>
        <a:accent1>
          <a:srgbClr val="CE9964"/>
        </a:accent1>
        <a:accent2>
          <a:srgbClr val="CD3333"/>
        </a:accent2>
        <a:accent3>
          <a:srgbClr val="FFFFFF"/>
        </a:accent3>
        <a:accent4>
          <a:srgbClr val="351A00"/>
        </a:accent4>
        <a:accent5>
          <a:srgbClr val="E3CAB8"/>
        </a:accent5>
        <a:accent6>
          <a:srgbClr val="BA2D2D"/>
        </a:accent6>
        <a:hlink>
          <a:srgbClr val="9A7F32"/>
        </a:hlink>
        <a:folHlink>
          <a:srgbClr val="ECA07A"/>
        </a:folHlink>
      </a:clrScheme>
      <a:clrMap bg1="lt1" tx1="dk1" bg2="lt2" tx2="dk2" accent1="accent1" accent2="accent2" accent3="accent3" accent4="accent4" accent5="accent5" accent6="accent6" hlink="hlink" folHlink="folHlink"/>
    </a:extraClrScheme>
    <a:extraClrScheme>
      <a:clrScheme name="日常_活页夹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日常_活页夹 4">
        <a:dk1>
          <a:srgbClr val="1C1C1C"/>
        </a:dk1>
        <a:lt1>
          <a:srgbClr val="FFFFFF"/>
        </a:lt1>
        <a:dk2>
          <a:srgbClr val="000066"/>
        </a:dk2>
        <a:lt2>
          <a:srgbClr val="666699"/>
        </a:lt2>
        <a:accent1>
          <a:srgbClr val="FF5050"/>
        </a:accent1>
        <a:accent2>
          <a:srgbClr val="009999"/>
        </a:accent2>
        <a:accent3>
          <a:srgbClr val="FFFFFF"/>
        </a:accent3>
        <a:accent4>
          <a:srgbClr val="161616"/>
        </a:accent4>
        <a:accent5>
          <a:srgbClr val="FFB3B3"/>
        </a:accent5>
        <a:accent6>
          <a:srgbClr val="008A8A"/>
        </a:accent6>
        <a:hlink>
          <a:srgbClr val="3366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185">
      <a:dk1>
        <a:sysClr val="windowText" lastClr="000000"/>
      </a:dk1>
      <a:lt1>
        <a:sysClr val="window" lastClr="FFFFFF"/>
      </a:lt1>
      <a:dk2>
        <a:srgbClr val="44546A"/>
      </a:dk2>
      <a:lt2>
        <a:srgbClr val="E7E6E6"/>
      </a:lt2>
      <a:accent1>
        <a:srgbClr val="C00000"/>
      </a:accent1>
      <a:accent2>
        <a:srgbClr val="FF9933"/>
      </a:accent2>
      <a:accent3>
        <a:srgbClr val="2CB5B2"/>
      </a:accent3>
      <a:accent4>
        <a:srgbClr val="FF3399"/>
      </a:accent4>
      <a:accent5>
        <a:srgbClr val="97BE13"/>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Ripple</Template>
  <TotalTime>457</TotalTime>
  <Words>10729</Words>
  <Application>Microsoft Office PowerPoint</Application>
  <PresentationFormat>宽屏</PresentationFormat>
  <Paragraphs>358</Paragraphs>
  <Slides>44</Slides>
  <Notes>44</Notes>
  <HiddenSlides>0</HiddenSlides>
  <MMClips>1</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44</vt:i4>
      </vt:variant>
    </vt:vector>
  </HeadingPairs>
  <TitlesOfParts>
    <vt:vector size="65" baseType="lpstr">
      <vt:lpstr>inpin heiti</vt:lpstr>
      <vt:lpstr>等线</vt:lpstr>
      <vt:lpstr>等线 Light</vt:lpstr>
      <vt:lpstr>黑体</vt:lpstr>
      <vt:lpstr>华文隶书</vt:lpstr>
      <vt:lpstr>楷体_GB2312</vt:lpstr>
      <vt:lpstr>明兰_UI_TC</vt:lpstr>
      <vt:lpstr>思源黑体 CN Regular</vt:lpstr>
      <vt:lpstr>宋体</vt:lpstr>
      <vt:lpstr>微软雅黑</vt:lpstr>
      <vt:lpstr>字魂143号-正酷超级黑</vt:lpstr>
      <vt:lpstr>字魂56号-洪亮毛笔隶书简体</vt:lpstr>
      <vt:lpstr>字魂59号-创粗黑</vt:lpstr>
      <vt:lpstr>字魂95号-手刻宋</vt:lpstr>
      <vt:lpstr>Arial</vt:lpstr>
      <vt:lpstr>Calibri</vt:lpstr>
      <vt:lpstr>Times New Roman</vt:lpstr>
      <vt:lpstr>Wingdings</vt:lpstr>
      <vt:lpstr>日常_活页夹</vt:lpstr>
      <vt:lpstr>6_日常_活页夹</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2008年福建省硕士研究生招生 考试管理工作会议</dc:title>
  <dc:creator>wws</dc:creator>
  <cp:lastModifiedBy>  zhj</cp:lastModifiedBy>
  <cp:revision>1171</cp:revision>
  <dcterms:created xsi:type="dcterms:W3CDTF">2007-12-06T12:14:00Z</dcterms:created>
  <dcterms:modified xsi:type="dcterms:W3CDTF">2021-01-15T09:43:32Z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