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74" r:id="rId5"/>
  </p:sldMasterIdLst>
  <p:notesMasterIdLst>
    <p:notesMasterId r:id="rId10"/>
  </p:notesMasterIdLst>
  <p:sldIdLst>
    <p:sldId id="359" r:id="rId6"/>
    <p:sldId id="273" r:id="rId7"/>
    <p:sldId id="287" r:id="rId8"/>
    <p:sldId id="291" r:id="rId9"/>
    <p:sldId id="296" r:id="rId11"/>
    <p:sldId id="303" r:id="rId12"/>
    <p:sldId id="307" r:id="rId13"/>
    <p:sldId id="312" r:id="rId14"/>
    <p:sldId id="319" r:id="rId15"/>
    <p:sldId id="331" r:id="rId16"/>
    <p:sldId id="358" r:id="rId17"/>
  </p:sldIdLst>
  <p:sldSz cx="12192000" cy="68580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lhamsyah" initials="I" lastIdx="0" clrIdx="0"/>
  <p:cmAuthor id="2" name="作者" initials="作" lastIdx="0" clrIdx="1"/>
  <p:cmAuthor id="3" name="翡冷翠" initials="翡" lastIdx="0" clrIdx="2"/>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144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1" Type="http://schemas.openxmlformats.org/officeDocument/2006/relationships/commentAuthors" Target="commentAuthors.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27" name=""/>
        <p:cNvGrpSpPr/>
        <p:nvPr/>
      </p:nvGrpSpPr>
      <p:grpSpPr>
        <a:xfrm>
          <a:off x="0" y="0"/>
          <a:ext cx="0" cy="0"/>
          <a:chOff x="0" y="0"/>
          <a:chExt cx="0" cy="0"/>
        </a:xfrm>
      </p:grpSpPr>
      <p:sp>
        <p:nvSpPr>
          <p:cNvPr id="1048641" name="Rectangle 2"/>
          <p:cNvSpPr>
            <a:spLocks noGrp="1" noChangeArrowheads="1"/>
          </p:cNvSpPr>
          <p:nvPr>
            <p:ph type="hdr" sz="quarter"/>
          </p:nvPr>
        </p:nvSpPr>
        <p:spPr bwMode="auto">
          <a:xfrm>
            <a:off x="2" y="1"/>
            <a:ext cx="3076575" cy="512763"/>
          </a:xfrm>
          <a:prstGeom prst="rect">
            <a:avLst/>
          </a:prstGeom>
          <a:noFill/>
          <a:ln w="9525">
            <a:noFill/>
            <a:miter lim="800000"/>
          </a:ln>
          <a:effectLst/>
        </p:spPr>
        <p:txBody>
          <a:bodyPr vert="horz" wrap="square" lIns="91492" tIns="45745" rIns="91492" bIns="45745" numCol="1" anchor="t" anchorCtr="0" compatLnSpc="1"/>
          <a:lstStyle>
            <a:lvl1pPr algn="l">
              <a:defRPr sz="1100"/>
            </a:lvl1pPr>
          </a:lstStyle>
          <a:p>
            <a:endParaRPr lang="en-US"/>
          </a:p>
        </p:txBody>
      </p:sp>
      <p:sp>
        <p:nvSpPr>
          <p:cNvPr id="1048642" name="Rectangle 3"/>
          <p:cNvSpPr>
            <a:spLocks noGrp="1" noChangeArrowheads="1"/>
          </p:cNvSpPr>
          <p:nvPr>
            <p:ph type="dt" idx="1"/>
          </p:nvPr>
        </p:nvSpPr>
        <p:spPr bwMode="auto">
          <a:xfrm>
            <a:off x="4021139" y="1"/>
            <a:ext cx="3076575" cy="512763"/>
          </a:xfrm>
          <a:prstGeom prst="rect">
            <a:avLst/>
          </a:prstGeom>
          <a:noFill/>
          <a:ln w="9525">
            <a:noFill/>
            <a:miter lim="800000"/>
          </a:ln>
          <a:effectLst/>
        </p:spPr>
        <p:txBody>
          <a:bodyPr vert="horz" wrap="square" lIns="91492" tIns="45745" rIns="91492" bIns="45745" numCol="1" anchor="t" anchorCtr="0" compatLnSpc="1"/>
          <a:lstStyle>
            <a:lvl1pPr algn="r">
              <a:defRPr sz="1100"/>
            </a:lvl1pPr>
          </a:lstStyle>
          <a:p>
            <a:endParaRPr lang="en-US"/>
          </a:p>
        </p:txBody>
      </p:sp>
      <p:sp>
        <p:nvSpPr>
          <p:cNvPr id="1048643"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ln>
          <a:effectLst/>
        </p:spPr>
      </p:sp>
      <p:sp>
        <p:nvSpPr>
          <p:cNvPr id="1048644" name="Rectangle 5"/>
          <p:cNvSpPr>
            <a:spLocks noGrp="1" noChangeArrowheads="1"/>
          </p:cNvSpPr>
          <p:nvPr>
            <p:ph type="body" sz="quarter" idx="3"/>
          </p:nvPr>
        </p:nvSpPr>
        <p:spPr bwMode="auto">
          <a:xfrm>
            <a:off x="709614" y="4862514"/>
            <a:ext cx="5680075" cy="4605337"/>
          </a:xfrm>
          <a:prstGeom prst="rect">
            <a:avLst/>
          </a:prstGeom>
          <a:noFill/>
          <a:ln w="9525">
            <a:noFill/>
            <a:miter lim="800000"/>
          </a:ln>
          <a:effectLst/>
        </p:spPr>
        <p:txBody>
          <a:bodyPr vert="horz" wrap="square" lIns="91492" tIns="45745" rIns="91492" bIns="45745" numCol="1" anchor="t" anchorCtr="0" compatLnSpc="1"/>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smtClean="0"/>
          </a:p>
        </p:txBody>
      </p:sp>
      <p:sp>
        <p:nvSpPr>
          <p:cNvPr id="1048645" name="Rectangle 6"/>
          <p:cNvSpPr>
            <a:spLocks noGrp="1" noChangeArrowheads="1"/>
          </p:cNvSpPr>
          <p:nvPr>
            <p:ph type="ftr" sz="quarter" idx="4"/>
          </p:nvPr>
        </p:nvSpPr>
        <p:spPr bwMode="auto">
          <a:xfrm>
            <a:off x="2" y="9720264"/>
            <a:ext cx="3076575" cy="512762"/>
          </a:xfrm>
          <a:prstGeom prst="rect">
            <a:avLst/>
          </a:prstGeom>
          <a:noFill/>
          <a:ln w="9525">
            <a:noFill/>
            <a:miter lim="800000"/>
          </a:ln>
          <a:effectLst/>
        </p:spPr>
        <p:txBody>
          <a:bodyPr vert="horz" wrap="square" lIns="91492" tIns="45745" rIns="91492" bIns="45745" numCol="1" anchor="b" anchorCtr="0" compatLnSpc="1"/>
          <a:lstStyle>
            <a:lvl1pPr algn="l">
              <a:defRPr sz="1100"/>
            </a:lvl1pPr>
          </a:lstStyle>
          <a:p>
            <a:endParaRPr lang="en-US"/>
          </a:p>
        </p:txBody>
      </p:sp>
      <p:sp>
        <p:nvSpPr>
          <p:cNvPr id="1048646" name="Rectangle 7"/>
          <p:cNvSpPr>
            <a:spLocks noGrp="1" noChangeArrowheads="1"/>
          </p:cNvSpPr>
          <p:nvPr>
            <p:ph type="sldNum" sz="quarter" idx="5"/>
          </p:nvPr>
        </p:nvSpPr>
        <p:spPr bwMode="auto">
          <a:xfrm>
            <a:off x="4021139" y="9720264"/>
            <a:ext cx="3076575" cy="512762"/>
          </a:xfrm>
          <a:prstGeom prst="rect">
            <a:avLst/>
          </a:prstGeom>
          <a:noFill/>
          <a:ln w="9525">
            <a:noFill/>
            <a:miter lim="800000"/>
          </a:ln>
          <a:effectLst/>
        </p:spPr>
        <p:txBody>
          <a:bodyPr vert="horz" wrap="square" lIns="91492" tIns="45745" rIns="91492" bIns="45745" numCol="1" anchor="b" anchorCtr="0" compatLnSpc="1"/>
          <a:lstStyle>
            <a:lvl1pPr algn="r">
              <a:defRPr sz="1100"/>
            </a:lvl1pPr>
          </a:lstStyle>
          <a:p>
            <a:fld id="{A9A0EA98-5831-4853-B862-C702E6EB345C}" type="slidenum">
              <a:rPr lang="en-US"/>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3" name=""/>
        <p:cNvGrpSpPr/>
        <p:nvPr/>
      </p:nvGrpSpPr>
      <p:grpSpPr>
        <a:xfrm>
          <a:off x="0" y="0"/>
          <a:ext cx="0" cy="0"/>
          <a:chOff x="0" y="0"/>
          <a:chExt cx="0" cy="0"/>
        </a:xfrm>
      </p:grpSpPr>
      <p:sp>
        <p:nvSpPr>
          <p:cNvPr id="1048611" name="幻灯片图像占位符 1"/>
          <p:cNvSpPr>
            <a:spLocks noGrp="1" noRot="1" noChangeAspect="1"/>
          </p:cNvSpPr>
          <p:nvPr>
            <p:ph type="sldImg"/>
          </p:nvPr>
        </p:nvSpPr>
        <p:spPr/>
      </p:sp>
      <p:sp>
        <p:nvSpPr>
          <p:cNvPr id="1048613" name="备注占位符 2"/>
          <p:cNvSpPr>
            <a:spLocks noGrp="1"/>
          </p:cNvSpPr>
          <p:nvPr>
            <p:ph type="body" idx="1"/>
          </p:nvPr>
        </p:nvSpPr>
        <p:spPr/>
        <p:txBody>
          <a:bodyPr/>
          <a:p>
            <a:endParaRPr lang="zh-CN" altLang="en-US" dirty="0"/>
          </a:p>
        </p:txBody>
      </p:sp>
      <p:sp>
        <p:nvSpPr>
          <p:cNvPr id="1048615" name="灯片编号占位符 3"/>
          <p:cNvSpPr>
            <a:spLocks noGrp="1"/>
          </p:cNvSpPr>
          <p:nvPr>
            <p:ph type="sldNum" sz="quarter" idx="5"/>
          </p:nvPr>
        </p:nvSpPr>
        <p:spPr/>
        <p:txBody>
          <a:bodyPr/>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3" name=""/>
        <p:cNvGrpSpPr/>
        <p:nvPr/>
      </p:nvGrpSpPr>
      <p:grpSpPr>
        <a:xfrm>
          <a:off x="0" y="0"/>
          <a:ext cx="0" cy="0"/>
          <a:chOff x="0" y="0"/>
          <a:chExt cx="0" cy="0"/>
        </a:xfrm>
      </p:grpSpPr>
      <p:sp>
        <p:nvSpPr>
          <p:cNvPr id="1048614" name="幻灯片图像占位符 1"/>
          <p:cNvSpPr>
            <a:spLocks noGrp="1" noRot="1" noChangeAspect="1"/>
          </p:cNvSpPr>
          <p:nvPr>
            <p:ph type="sldImg"/>
          </p:nvPr>
        </p:nvSpPr>
        <p:spPr/>
      </p:sp>
      <p:sp>
        <p:nvSpPr>
          <p:cNvPr id="1048616" name="备注占位符 2"/>
          <p:cNvSpPr>
            <a:spLocks noGrp="1"/>
          </p:cNvSpPr>
          <p:nvPr>
            <p:ph type="body" idx="1"/>
          </p:nvPr>
        </p:nvSpPr>
        <p:spPr/>
        <p:txBody>
          <a:bodyPr/>
          <a:p>
            <a:endParaRPr lang="zh-CN" altLang="en-US" dirty="0"/>
          </a:p>
        </p:txBody>
      </p:sp>
      <p:sp>
        <p:nvSpPr>
          <p:cNvPr id="1048618" name="灯片编号占位符 3"/>
          <p:cNvSpPr>
            <a:spLocks noGrp="1"/>
          </p:cNvSpPr>
          <p:nvPr>
            <p:ph type="sldNum" sz="quarter" idx="5"/>
          </p:nvPr>
        </p:nvSpPr>
        <p:spPr/>
        <p:txBody>
          <a:bodyPr/>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3" name=""/>
        <p:cNvGrpSpPr/>
        <p:nvPr/>
      </p:nvGrpSpPr>
      <p:grpSpPr>
        <a:xfrm>
          <a:off x="0" y="0"/>
          <a:ext cx="0" cy="0"/>
          <a:chOff x="0" y="0"/>
          <a:chExt cx="0" cy="0"/>
        </a:xfrm>
      </p:grpSpPr>
      <p:sp>
        <p:nvSpPr>
          <p:cNvPr id="1048611" name="幻灯片图像占位符 1"/>
          <p:cNvSpPr>
            <a:spLocks noGrp="1" noRot="1" noChangeAspect="1"/>
          </p:cNvSpPr>
          <p:nvPr>
            <p:ph type="sldImg"/>
          </p:nvPr>
        </p:nvSpPr>
        <p:spPr/>
      </p:sp>
      <p:sp>
        <p:nvSpPr>
          <p:cNvPr id="1048613" name="备注占位符 2"/>
          <p:cNvSpPr>
            <a:spLocks noGrp="1"/>
          </p:cNvSpPr>
          <p:nvPr>
            <p:ph type="body" idx="1"/>
          </p:nvPr>
        </p:nvSpPr>
        <p:spPr/>
        <p:txBody>
          <a:bodyPr/>
          <a:p>
            <a:endParaRPr lang="zh-CN" altLang="en-US" dirty="0"/>
          </a:p>
        </p:txBody>
      </p:sp>
      <p:sp>
        <p:nvSpPr>
          <p:cNvPr id="1048615" name="灯片编号占位符 3"/>
          <p:cNvSpPr>
            <a:spLocks noGrp="1"/>
          </p:cNvSpPr>
          <p:nvPr>
            <p:ph type="sldNum" sz="quarter" idx="5"/>
          </p:nvPr>
        </p:nvSpPr>
        <p:spPr/>
        <p:txBody>
          <a:bodyPr/>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3" name=""/>
        <p:cNvGrpSpPr/>
        <p:nvPr/>
      </p:nvGrpSpPr>
      <p:grpSpPr>
        <a:xfrm>
          <a:off x="0" y="0"/>
          <a:ext cx="0" cy="0"/>
          <a:chOff x="0" y="0"/>
          <a:chExt cx="0" cy="0"/>
        </a:xfrm>
      </p:grpSpPr>
      <p:sp>
        <p:nvSpPr>
          <p:cNvPr id="1048611" name="幻灯片图像占位符 1"/>
          <p:cNvSpPr>
            <a:spLocks noGrp="1" noRot="1" noChangeAspect="1"/>
          </p:cNvSpPr>
          <p:nvPr>
            <p:ph type="sldImg"/>
          </p:nvPr>
        </p:nvSpPr>
        <p:spPr/>
      </p:sp>
      <p:sp>
        <p:nvSpPr>
          <p:cNvPr id="1048613" name="备注占位符 2"/>
          <p:cNvSpPr>
            <a:spLocks noGrp="1"/>
          </p:cNvSpPr>
          <p:nvPr>
            <p:ph type="body" idx="1"/>
          </p:nvPr>
        </p:nvSpPr>
        <p:spPr/>
        <p:txBody>
          <a:bodyPr/>
          <a:p>
            <a:endParaRPr lang="zh-CN" altLang="en-US" dirty="0"/>
          </a:p>
        </p:txBody>
      </p:sp>
      <p:sp>
        <p:nvSpPr>
          <p:cNvPr id="1048615" name="灯片编号占位符 3"/>
          <p:cNvSpPr>
            <a:spLocks noGrp="1"/>
          </p:cNvSpPr>
          <p:nvPr>
            <p:ph type="sldNum" sz="quarter" idx="5"/>
          </p:nvPr>
        </p:nvSpPr>
        <p:spPr/>
        <p:txBody>
          <a:bodyPr/>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6" Type="http://schemas.openxmlformats.org/officeDocument/2006/relationships/image" Target="../media/image1.png"/><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image" Target="../media/image2.png"/><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73.xml"/><Relationship Id="rId7" Type="http://schemas.openxmlformats.org/officeDocument/2006/relationships/tags" Target="../tags/tag72.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tags" Target="../tags/tag67.xml"/><Relationship Id="rId17" Type="http://schemas.openxmlformats.org/officeDocument/2006/relationships/tags" Target="../tags/tag81.xml"/><Relationship Id="rId16" Type="http://schemas.openxmlformats.org/officeDocument/2006/relationships/tags" Target="../tags/tag80.xml"/><Relationship Id="rId15" Type="http://schemas.openxmlformats.org/officeDocument/2006/relationships/tags" Target="../tags/tag79.xml"/><Relationship Id="rId14" Type="http://schemas.openxmlformats.org/officeDocument/2006/relationships/tags" Target="../tags/tag78.xml"/><Relationship Id="rId13" Type="http://schemas.openxmlformats.org/officeDocument/2006/relationships/tags" Target="../tags/tag77.xml"/><Relationship Id="rId12" Type="http://schemas.openxmlformats.org/officeDocument/2006/relationships/tags" Target="../tags/tag76.xml"/><Relationship Id="rId11" Type="http://schemas.openxmlformats.org/officeDocument/2006/relationships/tags" Target="../tags/tag75.xml"/><Relationship Id="rId10" Type="http://schemas.openxmlformats.org/officeDocument/2006/relationships/tags" Target="../tags/tag74.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5" Type="http://schemas.openxmlformats.org/officeDocument/2006/relationships/tags" Target="../tags/tag105.xml"/><Relationship Id="rId4" Type="http://schemas.openxmlformats.org/officeDocument/2006/relationships/tags" Target="../tags/tag104.xml"/><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4" name=""/>
        <p:cNvGrpSpPr/>
        <p:nvPr/>
      </p:nvGrpSpPr>
      <p:grpSpPr>
        <a:xfrm>
          <a:off x="0" y="0"/>
          <a:ext cx="0" cy="0"/>
          <a:chOff x="0" y="0"/>
          <a:chExt cx="0" cy="0"/>
        </a:xfrm>
      </p:grpSpPr>
      <p:sp>
        <p:nvSpPr>
          <p:cNvPr id="1048581" name="Title 1"/>
          <p:cNvSpPr>
            <a:spLocks noGrp="1"/>
          </p:cNvSpPr>
          <p:nvPr>
            <p:ph type="ctrTitle"/>
          </p:nvPr>
        </p:nvSpPr>
        <p:spPr>
          <a:xfrm>
            <a:off x="914400" y="1122363"/>
            <a:ext cx="10363200" cy="2387600"/>
          </a:xfrm>
        </p:spPr>
        <p:txBody>
          <a:bodyPr anchor="b"/>
          <a:lstStyle>
            <a:lvl1pPr algn="ctr">
              <a:defRPr sz="6000"/>
            </a:lvl1pPr>
          </a:lstStyle>
          <a:p>
            <a:r>
              <a:rPr lang="zh-CN" altLang="en-US" smtClean="0"/>
              <a:t>单击此处编辑母版标题样式</a:t>
            </a:r>
            <a:endParaRPr lang="en-US" dirty="0"/>
          </a:p>
        </p:txBody>
      </p:sp>
      <p:sp>
        <p:nvSpPr>
          <p:cNvPr id="1048582"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1048583" name="Date Placeholder 3"/>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584" name="Footer Placeholder 4"/>
          <p:cNvSpPr>
            <a:spLocks noGrp="1"/>
          </p:cNvSpPr>
          <p:nvPr>
            <p:ph type="ftr" sz="quarter" idx="11"/>
          </p:nvPr>
        </p:nvSpPr>
        <p:spPr/>
        <p:txBody>
          <a:bodyPr/>
          <a:p>
            <a:endParaRPr lang="zh-CN" altLang="en-US"/>
          </a:p>
        </p:txBody>
      </p:sp>
      <p:sp>
        <p:nvSpPr>
          <p:cNvPr id="1048585" name="Slide Number Placeholder 5"/>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20" name=""/>
        <p:cNvGrpSpPr/>
        <p:nvPr/>
      </p:nvGrpSpPr>
      <p:grpSpPr>
        <a:xfrm>
          <a:off x="0" y="0"/>
          <a:ext cx="0" cy="0"/>
          <a:chOff x="0" y="0"/>
          <a:chExt cx="0" cy="0"/>
        </a:xfrm>
      </p:grpSpPr>
      <p:sp>
        <p:nvSpPr>
          <p:cNvPr id="1048608" name="Title 1"/>
          <p:cNvSpPr>
            <a:spLocks noGrp="1"/>
          </p:cNvSpPr>
          <p:nvPr>
            <p:ph type="title"/>
          </p:nvPr>
        </p:nvSpPr>
        <p:spPr/>
        <p:txBody>
          <a:bodyPr/>
          <a:p>
            <a:r>
              <a:rPr lang="zh-CN" altLang="en-US" smtClean="0"/>
              <a:t>单击此处编辑母版标题样式</a:t>
            </a:r>
            <a:endParaRPr lang="en-US" dirty="0"/>
          </a:p>
        </p:txBody>
      </p:sp>
      <p:sp>
        <p:nvSpPr>
          <p:cNvPr id="1048609" name="Vertical Text Placeholder 2"/>
          <p:cNvSpPr>
            <a:spLocks noGrp="1"/>
          </p:cNvSpPr>
          <p:nvPr>
            <p:ph type="body" orient="vert" idx="1"/>
          </p:nvPr>
        </p:nvSpPr>
        <p:spPr/>
        <p:txBody>
          <a:bodyPr vert="eaVert"/>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610" name="Date Placeholder 3"/>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611" name="Footer Placeholder 4"/>
          <p:cNvSpPr>
            <a:spLocks noGrp="1"/>
          </p:cNvSpPr>
          <p:nvPr>
            <p:ph type="ftr" sz="quarter" idx="11"/>
          </p:nvPr>
        </p:nvSpPr>
        <p:spPr/>
        <p:txBody>
          <a:bodyPr/>
          <a:p>
            <a:endParaRPr lang="zh-CN" altLang="en-US"/>
          </a:p>
        </p:txBody>
      </p:sp>
      <p:sp>
        <p:nvSpPr>
          <p:cNvPr id="1048612" name="Slide Number Placeholder 5"/>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7" name=""/>
        <p:cNvGrpSpPr/>
        <p:nvPr/>
      </p:nvGrpSpPr>
      <p:grpSpPr>
        <a:xfrm>
          <a:off x="0" y="0"/>
          <a:ext cx="0" cy="0"/>
          <a:chOff x="0" y="0"/>
          <a:chExt cx="0" cy="0"/>
        </a:xfrm>
      </p:grpSpPr>
      <p:sp>
        <p:nvSpPr>
          <p:cNvPr id="1048592" name="Vertical Title 1"/>
          <p:cNvSpPr>
            <a:spLocks noGrp="1"/>
          </p:cNvSpPr>
          <p:nvPr>
            <p:ph type="title" orient="vert"/>
          </p:nvPr>
        </p:nvSpPr>
        <p:spPr>
          <a:xfrm>
            <a:off x="8724900" y="365125"/>
            <a:ext cx="2628900" cy="5811838"/>
          </a:xfrm>
        </p:spPr>
        <p:txBody>
          <a:bodyPr vert="eaVert"/>
          <a:p>
            <a:r>
              <a:rPr lang="zh-CN" altLang="en-US" smtClean="0"/>
              <a:t>单击此处编辑母版标题样式</a:t>
            </a:r>
            <a:endParaRPr lang="en-US" dirty="0"/>
          </a:p>
        </p:txBody>
      </p:sp>
      <p:sp>
        <p:nvSpPr>
          <p:cNvPr id="1048593" name="Vertical Text Placeholder 2"/>
          <p:cNvSpPr>
            <a:spLocks noGrp="1"/>
          </p:cNvSpPr>
          <p:nvPr>
            <p:ph type="body" orient="vert" idx="1"/>
          </p:nvPr>
        </p:nvSpPr>
        <p:spPr>
          <a:xfrm>
            <a:off x="838200" y="365125"/>
            <a:ext cx="7734300" cy="5811838"/>
          </a:xfrm>
        </p:spPr>
        <p:txBody>
          <a:bodyPr vert="eaVert"/>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594" name="Date Placeholder 3"/>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595" name="Footer Placeholder 4"/>
          <p:cNvSpPr>
            <a:spLocks noGrp="1"/>
          </p:cNvSpPr>
          <p:nvPr>
            <p:ph type="ftr" sz="quarter" idx="11"/>
          </p:nvPr>
        </p:nvSpPr>
        <p:spPr/>
        <p:txBody>
          <a:bodyPr/>
          <a:p>
            <a:endParaRPr lang="zh-CN" altLang="en-US"/>
          </a:p>
        </p:txBody>
      </p:sp>
      <p:sp>
        <p:nvSpPr>
          <p:cNvPr id="1048596" name="Slide Number Placeholder 5"/>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33" name=""/>
        <p:cNvGrpSpPr/>
        <p:nvPr/>
      </p:nvGrpSpPr>
      <p:grpSpPr>
        <a:xfrm>
          <a:off x="0" y="0"/>
          <a:ext cx="0" cy="0"/>
          <a:chOff x="0" y="0"/>
          <a:chExt cx="0" cy="0"/>
        </a:xfrm>
      </p:grpSpPr>
      <p:sp>
        <p:nvSpPr>
          <p:cNvPr id="1048668"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70" name="矩形: 单圆角 7"/>
          <p:cNvSpPr/>
          <p:nvPr userDrawn="1">
            <p:custDataLst>
              <p:tags r:id="rId3"/>
            </p:custDataLst>
          </p:nvPr>
        </p:nvSpPr>
        <p:spPr>
          <a:xfrm>
            <a:off x="-1" y="0"/>
            <a:ext cx="4647805" cy="6858000"/>
          </a:xfrm>
          <a:prstGeom prst="round1Rect">
            <a:avLst>
              <a:gd name="adj" fmla="val 22168"/>
            </a:avLst>
          </a:prstGeom>
          <a:gradFill flip="none" rotWithShape="1">
            <a:gsLst>
              <a:gs pos="0">
                <a:schemeClr val="accent1">
                  <a:alpha val="68000"/>
                </a:schemeClr>
              </a:gs>
              <a:gs pos="44000">
                <a:schemeClr val="bg2">
                  <a:lumMod val="90000"/>
                </a:schemeClr>
              </a:gs>
              <a:gs pos="100000">
                <a:schemeClr val="bg2">
                  <a:lumMod val="90000"/>
                  <a:alpha val="0"/>
                </a:schemeClr>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72" name="椭圆 11"/>
          <p:cNvSpPr/>
          <p:nvPr userDrawn="1">
            <p:custDataLst>
              <p:tags r:id="rId4"/>
            </p:custDataLst>
          </p:nvPr>
        </p:nvSpPr>
        <p:spPr>
          <a:xfrm>
            <a:off x="10767060" y="702310"/>
            <a:ext cx="107950" cy="107950"/>
          </a:xfrm>
          <a:prstGeom prst="ellipse">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74" name="椭圆 12"/>
          <p:cNvSpPr/>
          <p:nvPr userDrawn="1">
            <p:custDataLst>
              <p:tags r:id="rId5"/>
            </p:custDataLst>
          </p:nvPr>
        </p:nvSpPr>
        <p:spPr>
          <a:xfrm>
            <a:off x="10925810" y="702310"/>
            <a:ext cx="107950" cy="107950"/>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76" name="椭圆 14"/>
          <p:cNvSpPr/>
          <p:nvPr userDrawn="1">
            <p:custDataLst>
              <p:tags r:id="rId6"/>
            </p:custDataLst>
          </p:nvPr>
        </p:nvSpPr>
        <p:spPr>
          <a:xfrm>
            <a:off x="11085195" y="702310"/>
            <a:ext cx="107950" cy="107950"/>
          </a:xfrm>
          <a:prstGeom prst="ellipse">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78" name="椭圆 15"/>
          <p:cNvSpPr/>
          <p:nvPr userDrawn="1">
            <p:custDataLst>
              <p:tags r:id="rId7"/>
            </p:custDataLst>
          </p:nvPr>
        </p:nvSpPr>
        <p:spPr>
          <a:xfrm>
            <a:off x="11243945" y="702310"/>
            <a:ext cx="107950" cy="107950"/>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80" name="椭圆 16"/>
          <p:cNvSpPr/>
          <p:nvPr userDrawn="1">
            <p:custDataLst>
              <p:tags r:id="rId8"/>
            </p:custDataLst>
          </p:nvPr>
        </p:nvSpPr>
        <p:spPr>
          <a:xfrm>
            <a:off x="875030" y="5833745"/>
            <a:ext cx="3322320" cy="400050"/>
          </a:xfrm>
          <a:prstGeom prst="ellipse">
            <a:avLst/>
          </a:prstGeom>
          <a:gradFill flip="none" rotWithShape="1">
            <a:gsLst>
              <a:gs pos="0">
                <a:schemeClr val="accent1"/>
              </a:gs>
              <a:gs pos="70000">
                <a:schemeClr val="accent1">
                  <a:alpha val="0"/>
                </a:schemeClr>
              </a:gs>
            </a:gsLst>
            <a:path path="shape">
              <a:fillToRect l="50000" t="50000" r="50000" b="50000"/>
            </a:path>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682" name="标题 1"/>
          <p:cNvSpPr>
            <a:spLocks noGrp="1"/>
          </p:cNvSpPr>
          <p:nvPr userDrawn="1">
            <p:ph type="ctrTitle"/>
            <p:custDataLst>
              <p:tags r:id="rId9"/>
            </p:custDataLst>
          </p:nvPr>
        </p:nvSpPr>
        <p:spPr>
          <a:xfrm>
            <a:off x="6096000" y="932816"/>
            <a:ext cx="5257800" cy="2907720"/>
          </a:xfrm>
        </p:spPr>
        <p:txBody>
          <a:bodyPr wrap="square" anchor="b">
            <a:normAutofit/>
          </a:bodyPr>
          <a:lstStyle>
            <a:lvl1pPr algn="l">
              <a:lnSpc>
                <a:spcPct val="100000"/>
              </a:lnSpc>
              <a:defRPr sz="6000">
                <a:solidFill>
                  <a:schemeClr val="tx1"/>
                </a:solidFill>
              </a:defRPr>
            </a:lvl1pPr>
          </a:lstStyle>
          <a:p>
            <a:r>
              <a:rPr lang="zh-CN" altLang="en-US" dirty="0"/>
              <a:t>单击此处编辑母版标题样式</a:t>
            </a:r>
            <a:endParaRPr lang="zh-CN" altLang="en-US" dirty="0"/>
          </a:p>
        </p:txBody>
      </p:sp>
      <p:sp>
        <p:nvSpPr>
          <p:cNvPr id="1048684" name="日期占位符 3"/>
          <p:cNvSpPr>
            <a:spLocks noGrp="1"/>
          </p:cNvSpPr>
          <p:nvPr userDrawn="1">
            <p:ph type="dt" sz="half" idx="10"/>
            <p:custDataLst>
              <p:tags r:id="rId10"/>
            </p:custDataLst>
          </p:nvPr>
        </p:nvSpPr>
        <p:spPr/>
        <p:txBody>
          <a:bodyPr wrap="square">
            <a:normAutofit/>
          </a:bodyPr>
          <a:p>
            <a:fld id="{5592522B-0F24-4480-B9DD-A9474A6880D6}" type="datetimeFigureOut">
              <a:rPr lang="zh-CN" altLang="en-US" smtClean="0"/>
            </a:fld>
            <a:endParaRPr lang="zh-CN" altLang="en-US"/>
          </a:p>
        </p:txBody>
      </p:sp>
      <p:sp>
        <p:nvSpPr>
          <p:cNvPr id="1048686" name="页脚占位符 4"/>
          <p:cNvSpPr>
            <a:spLocks noGrp="1"/>
          </p:cNvSpPr>
          <p:nvPr userDrawn="1">
            <p:ph type="ftr" sz="quarter" idx="11"/>
            <p:custDataLst>
              <p:tags r:id="rId11"/>
            </p:custDataLst>
          </p:nvPr>
        </p:nvSpPr>
        <p:spPr/>
        <p:txBody>
          <a:bodyPr>
            <a:normAutofit/>
          </a:bodyPr>
          <a:p>
            <a:endParaRPr lang="zh-CN" altLang="en-US" dirty="0"/>
          </a:p>
        </p:txBody>
      </p:sp>
      <p:sp>
        <p:nvSpPr>
          <p:cNvPr id="1048688" name="灯片编号占位符 5"/>
          <p:cNvSpPr>
            <a:spLocks noGrp="1"/>
          </p:cNvSpPr>
          <p:nvPr userDrawn="1">
            <p:ph type="sldNum" sz="quarter" idx="12"/>
            <p:custDataLst>
              <p:tags r:id="rId12"/>
            </p:custDataLst>
          </p:nvPr>
        </p:nvSpPr>
        <p:spPr>
          <a:xfrm>
            <a:off x="8610600" y="6356350"/>
            <a:ext cx="2743200" cy="365125"/>
          </a:xfrm>
        </p:spPr>
        <p:txBody>
          <a:bodyPr wrap="square">
            <a:normAutofit/>
          </a:bodyPr>
          <a:p>
            <a:fld id="{BE5F26B5-172A-4DC2-B0B7-181CFC56B87C}" type="slidenum">
              <a:rPr lang="zh-CN" altLang="en-US" smtClean="0"/>
            </a:fld>
            <a:endParaRPr lang="zh-CN" altLang="en-US"/>
          </a:p>
        </p:txBody>
      </p:sp>
      <p:sp>
        <p:nvSpPr>
          <p:cNvPr id="1048690" name="公司名占位符 6"/>
          <p:cNvSpPr>
            <a:spLocks noGrp="1"/>
          </p:cNvSpPr>
          <p:nvPr userDrawn="1">
            <p:ph type="body" sz="quarter" idx="13" hasCustomPrompt="1"/>
            <p:custDataLst>
              <p:tags r:id="rId13"/>
            </p:custDataLst>
          </p:nvPr>
        </p:nvSpPr>
        <p:spPr>
          <a:xfrm>
            <a:off x="838198" y="504000"/>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sp>
        <p:nvSpPr>
          <p:cNvPr id="1048692" name="署名占位符 10"/>
          <p:cNvSpPr>
            <a:spLocks noGrp="1"/>
          </p:cNvSpPr>
          <p:nvPr userDrawn="1">
            <p:ph type="body" sz="quarter" idx="17" hasCustomPrompt="1"/>
            <p:custDataLst>
              <p:tags r:id="rId14"/>
            </p:custDataLst>
          </p:nvPr>
        </p:nvSpPr>
        <p:spPr>
          <a:xfrm>
            <a:off x="6096000" y="4438020"/>
            <a:ext cx="2880000" cy="504000"/>
          </a:xfrm>
          <a:solidFill>
            <a:schemeClr val="accent1"/>
          </a:solidFill>
        </p:spPr>
        <p:txBody>
          <a:bodyPr wrap="square" anchor="ctr">
            <a:normAutofit/>
          </a:bodyPr>
          <a:lstStyle>
            <a:lvl1pPr marL="0" indent="0" algn="ctr">
              <a:lnSpc>
                <a:spcPct val="100000"/>
              </a:lnSpc>
              <a:buNone/>
              <a:defRPr sz="1600">
                <a:solidFill>
                  <a:srgbClr val="FFFFFF"/>
                </a:solidFill>
              </a:defRPr>
            </a:lvl1pPr>
          </a:lstStyle>
          <a:p>
            <a:pPr lvl="0"/>
            <a:r>
              <a:rPr lang="zh-CN" altLang="en-US" dirty="0"/>
              <a:t>署名</a:t>
            </a:r>
            <a:endParaRPr lang="zh-CN" altLang="en-US" dirty="0"/>
          </a:p>
        </p:txBody>
      </p:sp>
      <p:pic>
        <p:nvPicPr>
          <p:cNvPr id="2097155" name="图片 10"/>
          <p:cNvPicPr>
            <a:picLocks noChangeAspect="1"/>
          </p:cNvPicPr>
          <p:nvPr userDrawn="1">
            <p:custDataLst>
              <p:tags r:id="rId15"/>
            </p:custDataLst>
          </p:nvPr>
        </p:nvPicPr>
        <p:blipFill>
          <a:blip r:embed="rId16"/>
          <a:stretch>
            <a:fillRect/>
          </a:stretch>
        </p:blipFill>
        <p:spPr>
          <a:xfrm>
            <a:off x="643862" y="1782943"/>
            <a:ext cx="4527550" cy="38735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35" name=""/>
        <p:cNvGrpSpPr/>
        <p:nvPr/>
      </p:nvGrpSpPr>
      <p:grpSpPr>
        <a:xfrm>
          <a:off x="0" y="0"/>
          <a:ext cx="0" cy="0"/>
          <a:chOff x="0" y="0"/>
          <a:chExt cx="0" cy="0"/>
        </a:xfrm>
      </p:grpSpPr>
      <p:sp>
        <p:nvSpPr>
          <p:cNvPr id="1048694" name="内容占位符 2"/>
          <p:cNvSpPr>
            <a:spLocks noGrp="1"/>
          </p:cNvSpPr>
          <p:nvPr>
            <p:ph idx="1"/>
            <p:custDataLst>
              <p:tags r:id="rId2"/>
            </p:custDataLst>
          </p:nvPr>
        </p:nvSpPr>
        <p:spPr/>
        <p:txBody>
          <a:bodyPr wrap="square">
            <a:normAutofit/>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8696" name="日期占位符 3"/>
          <p:cNvSpPr>
            <a:spLocks noGrp="1"/>
          </p:cNvSpPr>
          <p:nvPr>
            <p:ph type="dt" sz="half" idx="10"/>
            <p:custDataLst>
              <p:tags r:id="rId3"/>
            </p:custDataLst>
          </p:nvPr>
        </p:nvSpPr>
        <p:spPr/>
        <p:txBody>
          <a:bodyPr wrap="square">
            <a:normAutofit/>
          </a:bodyPr>
          <a:p>
            <a:fld id="{5592522B-0F24-4480-B9DD-A9474A6880D6}" type="datetimeFigureOut">
              <a:rPr lang="zh-CN" altLang="en-US" smtClean="0"/>
            </a:fld>
            <a:endParaRPr lang="zh-CN" altLang="en-US"/>
          </a:p>
        </p:txBody>
      </p:sp>
      <p:sp>
        <p:nvSpPr>
          <p:cNvPr id="1048698" name="页脚占位符 4"/>
          <p:cNvSpPr>
            <a:spLocks noGrp="1"/>
          </p:cNvSpPr>
          <p:nvPr>
            <p:ph type="ftr" sz="quarter" idx="11"/>
            <p:custDataLst>
              <p:tags r:id="rId4"/>
            </p:custDataLst>
          </p:nvPr>
        </p:nvSpPr>
        <p:spPr/>
        <p:txBody>
          <a:bodyPr/>
          <a:p>
            <a:endParaRPr lang="zh-CN" altLang="en-US"/>
          </a:p>
        </p:txBody>
      </p:sp>
      <p:sp>
        <p:nvSpPr>
          <p:cNvPr id="1048700" name="灯片编号占位符 5"/>
          <p:cNvSpPr>
            <a:spLocks noGrp="1"/>
          </p:cNvSpPr>
          <p:nvPr>
            <p:ph type="sldNum" sz="quarter" idx="12"/>
            <p:custDataLst>
              <p:tags r:id="rId5"/>
            </p:custDataLst>
          </p:nvPr>
        </p:nvSpPr>
        <p:spPr/>
        <p:txBody>
          <a:bodyPr wrap="square">
            <a:normAutofit/>
          </a:bodyPr>
          <a:p>
            <a:fld id="{BE5F26B5-172A-4DC2-B0B7-181CFC56B87C}" type="slidenum">
              <a:rPr lang="zh-CN" altLang="en-US" smtClean="0"/>
            </a:fld>
            <a:endParaRPr lang="zh-CN" altLang="en-US"/>
          </a:p>
        </p:txBody>
      </p:sp>
      <p:sp>
        <p:nvSpPr>
          <p:cNvPr id="1048702" name="标题 6"/>
          <p:cNvSpPr>
            <a:spLocks noGrp="1"/>
          </p:cNvSpPr>
          <p:nvPr>
            <p:ph type="title"/>
            <p:custDataLst>
              <p:tags r:id="rId6"/>
            </p:custDataLst>
          </p:nvPr>
        </p:nvSpPr>
        <p:spPr/>
        <p:txBody>
          <a:bodyPr/>
          <a:p>
            <a:r>
              <a:rPr lang="zh-CN" altLang="en-US"/>
              <a:t>单击此处编辑母版标题样式</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目录">
    <p:spTree>
      <p:nvGrpSpPr>
        <p:cNvPr id="37" name=""/>
        <p:cNvGrpSpPr/>
        <p:nvPr/>
      </p:nvGrpSpPr>
      <p:grpSpPr>
        <a:xfrm>
          <a:off x="0" y="0"/>
          <a:ext cx="0" cy="0"/>
          <a:chOff x="0" y="0"/>
          <a:chExt cx="0" cy="0"/>
        </a:xfrm>
      </p:grpSpPr>
      <p:sp>
        <p:nvSpPr>
          <p:cNvPr id="1048704" name="矩形 2"/>
          <p:cNvSpPr/>
          <p:nvPr userDrawn="1">
            <p:custDataLst>
              <p:tags r:id="rId2"/>
            </p:custDataLst>
          </p:nvPr>
        </p:nvSpPr>
        <p:spPr>
          <a:xfrm>
            <a:off x="0" y="0"/>
            <a:ext cx="12192000" cy="6858000"/>
          </a:xfrm>
          <a:prstGeom prst="rect">
            <a:avLst/>
          </a:prstGeom>
          <a:gradFill flip="none" rotWithShape="1">
            <a:gsLst>
              <a:gs pos="0">
                <a:schemeClr val="accent1">
                  <a:lumMod val="60000"/>
                  <a:lumOff val="40000"/>
                </a:schemeClr>
              </a:gs>
              <a:gs pos="100000">
                <a:schemeClr val="bg2"/>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pic>
        <p:nvPicPr>
          <p:cNvPr id="2097157" name="图片 4"/>
          <p:cNvPicPr>
            <a:picLocks noChangeAspect="1"/>
          </p:cNvPicPr>
          <p:nvPr userDrawn="1">
            <p:custDataLst>
              <p:tags r:id="rId3"/>
            </p:custDataLst>
          </p:nvPr>
        </p:nvPicPr>
        <p:blipFill>
          <a:blip r:embed="rId4" cstate="print"/>
          <a:srcRect/>
          <a:stretch>
            <a:fillRect/>
          </a:stretch>
        </p:blipFill>
        <p:spPr>
          <a:xfrm flipH="1">
            <a:off x="9044781" y="326702"/>
            <a:ext cx="2927350" cy="2238028"/>
          </a:xfrm>
          <a:prstGeom prst="rect">
            <a:avLst/>
          </a:prstGeom>
        </p:spPr>
      </p:pic>
      <p:sp>
        <p:nvSpPr>
          <p:cNvPr id="1048706" name="矩形: 单圆角 5"/>
          <p:cNvSpPr/>
          <p:nvPr userDrawn="1">
            <p:custDataLst>
              <p:tags r:id="rId5"/>
            </p:custDataLst>
          </p:nvPr>
        </p:nvSpPr>
        <p:spPr>
          <a:xfrm>
            <a:off x="0" y="1981200"/>
            <a:ext cx="12192000" cy="4876800"/>
          </a:xfrm>
          <a:prstGeom prst="round1Rect">
            <a:avLst>
              <a:gd name="adj" fmla="val 16626"/>
            </a:avLst>
          </a:prstGeom>
          <a:solidFill>
            <a:schemeClr val="bg2"/>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08" name="标题 1"/>
          <p:cNvSpPr>
            <a:spLocks noGrp="1"/>
          </p:cNvSpPr>
          <p:nvPr>
            <p:ph type="title" hasCustomPrompt="1"/>
            <p:custDataLst>
              <p:tags r:id="rId6"/>
            </p:custDataLst>
          </p:nvPr>
        </p:nvSpPr>
        <p:spPr>
          <a:xfrm>
            <a:off x="839788" y="565200"/>
            <a:ext cx="2009457" cy="1081088"/>
          </a:xfrm>
        </p:spPr>
        <p:txBody>
          <a:bodyPr wrap="square" anchor="ctr" anchorCtr="0">
            <a:normAutofit/>
          </a:bodyPr>
          <a:lstStyle>
            <a:lvl1pPr>
              <a:defRPr sz="6000">
                <a:solidFill>
                  <a:schemeClr val="tx1"/>
                </a:solidFill>
              </a:defRPr>
            </a:lvl1pPr>
          </a:lstStyle>
          <a:p>
            <a:r>
              <a:rPr lang="zh-CN" altLang="en-US" dirty="0"/>
              <a:t>标题</a:t>
            </a:r>
            <a:endParaRPr lang="zh-CN" altLang="en-US" dirty="0"/>
          </a:p>
        </p:txBody>
      </p:sp>
      <p:sp>
        <p:nvSpPr>
          <p:cNvPr id="1048710" name="日期占位符 3"/>
          <p:cNvSpPr>
            <a:spLocks noGrp="1"/>
          </p:cNvSpPr>
          <p:nvPr>
            <p:ph type="dt" sz="half" idx="10"/>
            <p:custDataLst>
              <p:tags r:id="rId7"/>
            </p:custDataLst>
          </p:nvPr>
        </p:nvSpPr>
        <p:spPr/>
        <p:txBody>
          <a:bodyPr wrap="square">
            <a:normAutofit/>
          </a:bodyPr>
          <a:p>
            <a:fld id="{5592522B-0F24-4480-B9DD-A9474A6880D6}" type="datetimeFigureOut">
              <a:rPr lang="zh-CN" altLang="en-US" smtClean="0"/>
            </a:fld>
            <a:endParaRPr lang="zh-CN" altLang="en-US"/>
          </a:p>
        </p:txBody>
      </p:sp>
      <p:sp>
        <p:nvSpPr>
          <p:cNvPr id="1048712" name="页脚占位符 4"/>
          <p:cNvSpPr>
            <a:spLocks noGrp="1"/>
          </p:cNvSpPr>
          <p:nvPr>
            <p:ph type="ftr" sz="quarter" idx="11"/>
            <p:custDataLst>
              <p:tags r:id="rId8"/>
            </p:custDataLst>
          </p:nvPr>
        </p:nvSpPr>
        <p:spPr/>
        <p:txBody>
          <a:bodyPr/>
          <a:p>
            <a:endParaRPr lang="zh-CN" altLang="en-US"/>
          </a:p>
        </p:txBody>
      </p:sp>
      <p:sp>
        <p:nvSpPr>
          <p:cNvPr id="1048714" name="灯片编号占位符 5"/>
          <p:cNvSpPr>
            <a:spLocks noGrp="1"/>
          </p:cNvSpPr>
          <p:nvPr>
            <p:ph type="sldNum" sz="quarter" idx="12"/>
            <p:custDataLst>
              <p:tags r:id="rId9"/>
            </p:custDataLst>
          </p:nvPr>
        </p:nvSpPr>
        <p:spPr/>
        <p:txBody>
          <a:bodyPr wrap="square">
            <a:normAutofit/>
          </a:bodyPr>
          <a:p>
            <a:fld id="{BE5F26B5-172A-4DC2-B0B7-181CFC56B87C}"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39" name=""/>
        <p:cNvGrpSpPr/>
        <p:nvPr/>
      </p:nvGrpSpPr>
      <p:grpSpPr>
        <a:xfrm>
          <a:off x="0" y="0"/>
          <a:ext cx="0" cy="0"/>
          <a:chOff x="0" y="0"/>
          <a:chExt cx="0" cy="0"/>
        </a:xfrm>
      </p:grpSpPr>
      <p:sp>
        <p:nvSpPr>
          <p:cNvPr id="1048716"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18" name="矩形: 单圆角 2"/>
          <p:cNvSpPr/>
          <p:nvPr userDrawn="1">
            <p:custDataLst>
              <p:tags r:id="rId3"/>
            </p:custDataLst>
          </p:nvPr>
        </p:nvSpPr>
        <p:spPr>
          <a:xfrm>
            <a:off x="0" y="0"/>
            <a:ext cx="12192001" cy="6858000"/>
          </a:xfrm>
          <a:prstGeom prst="round1Rect">
            <a:avLst>
              <a:gd name="adj" fmla="val 31667"/>
            </a:avLst>
          </a:prstGeom>
          <a:gradFill flip="none" rotWithShape="1">
            <a:gsLst>
              <a:gs pos="12000">
                <a:schemeClr val="accent1">
                  <a:lumMod val="60000"/>
                  <a:lumOff val="40000"/>
                </a:schemeClr>
              </a:gs>
              <a:gs pos="100000">
                <a:schemeClr val="bg2"/>
              </a:gs>
            </a:gsLst>
            <a:lin ang="189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048720" name="椭圆 14"/>
          <p:cNvSpPr/>
          <p:nvPr userDrawn="1">
            <p:custDataLst>
              <p:tags r:id="rId4"/>
            </p:custDataLst>
          </p:nvPr>
        </p:nvSpPr>
        <p:spPr>
          <a:xfrm>
            <a:off x="1177925" y="5400675"/>
            <a:ext cx="3322320" cy="400050"/>
          </a:xfrm>
          <a:prstGeom prst="ellipse">
            <a:avLst/>
          </a:prstGeom>
          <a:gradFill flip="none" rotWithShape="1">
            <a:gsLst>
              <a:gs pos="0">
                <a:schemeClr val="accent1"/>
              </a:gs>
              <a:gs pos="100000">
                <a:schemeClr val="accent1">
                  <a:lumMod val="60000"/>
                  <a:lumOff val="40000"/>
                  <a:alpha val="0"/>
                </a:schemeClr>
              </a:gs>
            </a:gsLst>
            <a:path path="shape">
              <a:fillToRect l="50000" t="50000" r="50000" b="50000"/>
            </a:path>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22" name="日期占位符 4"/>
          <p:cNvSpPr>
            <a:spLocks noGrp="1"/>
          </p:cNvSpPr>
          <p:nvPr>
            <p:ph type="dt" sz="half" idx="10"/>
            <p:custDataLst>
              <p:tags r:id="rId5"/>
            </p:custDataLst>
          </p:nvPr>
        </p:nvSpPr>
        <p:spPr/>
        <p:txBody>
          <a:bodyPr wrap="square">
            <a:normAutofit/>
          </a:bodyPr>
          <a:p>
            <a:fld id="{5592522B-0F24-4480-B9DD-A9474A6880D6}" type="datetimeFigureOut">
              <a:rPr lang="zh-CN" altLang="en-US" smtClean="0"/>
            </a:fld>
            <a:endParaRPr lang="zh-CN" altLang="en-US"/>
          </a:p>
        </p:txBody>
      </p:sp>
      <p:sp>
        <p:nvSpPr>
          <p:cNvPr id="1048724" name="页脚占位符 5"/>
          <p:cNvSpPr>
            <a:spLocks noGrp="1"/>
          </p:cNvSpPr>
          <p:nvPr>
            <p:ph type="ftr" sz="quarter" idx="11"/>
            <p:custDataLst>
              <p:tags r:id="rId6"/>
            </p:custDataLst>
          </p:nvPr>
        </p:nvSpPr>
        <p:spPr/>
        <p:txBody>
          <a:bodyPr/>
          <a:p>
            <a:endParaRPr lang="zh-CN" altLang="en-US"/>
          </a:p>
        </p:txBody>
      </p:sp>
      <p:sp>
        <p:nvSpPr>
          <p:cNvPr id="1048726" name="灯片编号占位符 6"/>
          <p:cNvSpPr>
            <a:spLocks noGrp="1"/>
          </p:cNvSpPr>
          <p:nvPr>
            <p:ph type="sldNum" sz="quarter" idx="12"/>
            <p:custDataLst>
              <p:tags r:id="rId7"/>
            </p:custDataLst>
          </p:nvPr>
        </p:nvSpPr>
        <p:spPr/>
        <p:txBody>
          <a:bodyPr wrap="square">
            <a:normAutofit/>
          </a:bodyPr>
          <a:p>
            <a:fld id="{BE5F26B5-172A-4DC2-B0B7-181CFC56B87C}" type="slidenum">
              <a:rPr lang="zh-CN" altLang="en-US" smtClean="0"/>
            </a:fld>
            <a:endParaRPr lang="zh-CN" altLang="en-US"/>
          </a:p>
        </p:txBody>
      </p:sp>
      <p:pic>
        <p:nvPicPr>
          <p:cNvPr id="2097159" name="图片 12"/>
          <p:cNvPicPr>
            <a:picLocks noChangeAspect="1"/>
          </p:cNvPicPr>
          <p:nvPr userDrawn="1">
            <p:custDataLst>
              <p:tags r:id="rId8"/>
            </p:custDataLst>
          </p:nvPr>
        </p:nvPicPr>
        <p:blipFill rotWithShape="1">
          <a:blip r:embed="rId9"/>
          <a:srcRect b="-2254"/>
          <a:stretch>
            <a:fillRect/>
          </a:stretch>
        </p:blipFill>
        <p:spPr>
          <a:xfrm>
            <a:off x="978109" y="993136"/>
            <a:ext cx="4287700" cy="4871728"/>
          </a:xfrm>
          <a:custGeom>
            <a:avLst/>
            <a:gdLst>
              <a:gd name="connsiteX0" fmla="*/ 0 w 4287700"/>
              <a:gd name="connsiteY0" fmla="*/ 0 h 4871728"/>
              <a:gd name="connsiteX1" fmla="*/ 4287700 w 4287700"/>
              <a:gd name="connsiteY1" fmla="*/ 0 h 4871728"/>
              <a:gd name="connsiteX2" fmla="*/ 4287700 w 4287700"/>
              <a:gd name="connsiteY2" fmla="*/ 4871728 h 4871728"/>
              <a:gd name="connsiteX3" fmla="*/ 3004784 w 4287700"/>
              <a:gd name="connsiteY3" fmla="*/ 4871728 h 4871728"/>
              <a:gd name="connsiteX4" fmla="*/ 3004784 w 4287700"/>
              <a:gd name="connsiteY4" fmla="*/ 4189557 h 4871728"/>
              <a:gd name="connsiteX5" fmla="*/ 2148441 w 4287700"/>
              <a:gd name="connsiteY5" fmla="*/ 4189557 h 4871728"/>
              <a:gd name="connsiteX6" fmla="*/ 2148441 w 4287700"/>
              <a:gd name="connsiteY6" fmla="*/ 4871728 h 4871728"/>
              <a:gd name="connsiteX7" fmla="*/ 0 w 4287700"/>
              <a:gd name="connsiteY7" fmla="*/ 4871728 h 4871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87700" h="4871728">
                <a:moveTo>
                  <a:pt x="0" y="0"/>
                </a:moveTo>
                <a:lnTo>
                  <a:pt x="4287700" y="0"/>
                </a:lnTo>
                <a:lnTo>
                  <a:pt x="4287700" y="4871728"/>
                </a:lnTo>
                <a:lnTo>
                  <a:pt x="3004784" y="4871728"/>
                </a:lnTo>
                <a:lnTo>
                  <a:pt x="3004784" y="4189557"/>
                </a:lnTo>
                <a:lnTo>
                  <a:pt x="2148441" y="4189557"/>
                </a:lnTo>
                <a:lnTo>
                  <a:pt x="2148441" y="4871728"/>
                </a:lnTo>
                <a:lnTo>
                  <a:pt x="0" y="4871728"/>
                </a:lnTo>
                <a:close/>
              </a:path>
            </a:pathLst>
          </a:custGeom>
        </p:spPr>
      </p:pic>
      <p:cxnSp>
        <p:nvCxnSpPr>
          <p:cNvPr id="3145729" name="直接连接符 13"/>
          <p:cNvCxnSpPr/>
          <p:nvPr userDrawn="1">
            <p:custDataLst>
              <p:tags r:id="rId10"/>
            </p:custDataLst>
          </p:nvPr>
        </p:nvCxnSpPr>
        <p:spPr>
          <a:xfrm>
            <a:off x="10536888" y="5151393"/>
            <a:ext cx="815325"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48728" name="标题 1"/>
          <p:cNvSpPr>
            <a:spLocks noGrp="1"/>
          </p:cNvSpPr>
          <p:nvPr>
            <p:ph type="title"/>
            <p:custDataLst>
              <p:tags r:id="rId11"/>
            </p:custDataLst>
          </p:nvPr>
        </p:nvSpPr>
        <p:spPr>
          <a:xfrm>
            <a:off x="6261418" y="3220460"/>
            <a:ext cx="5103495" cy="1898275"/>
          </a:xfrm>
        </p:spPr>
        <p:txBody>
          <a:bodyPr wrap="square" anchor="t" anchorCtr="0">
            <a:normAutofit/>
          </a:bodyPr>
          <a:lstStyle>
            <a:lvl1pPr algn="r">
              <a:defRPr sz="5400">
                <a:solidFill>
                  <a:schemeClr val="tx1"/>
                </a:solidFill>
              </a:defRPr>
            </a:lvl1pPr>
          </a:lstStyle>
          <a:p>
            <a:r>
              <a:rPr lang="zh-CN" altLang="en-US" dirty="0"/>
              <a:t>单击此处编辑母版标题样式</a:t>
            </a:r>
            <a:endParaRPr lang="zh-CN" altLang="en-US" dirty="0"/>
          </a:p>
        </p:txBody>
      </p:sp>
      <p:sp>
        <p:nvSpPr>
          <p:cNvPr id="1048730" name="节编号 3"/>
          <p:cNvSpPr>
            <a:spLocks noGrp="1"/>
          </p:cNvSpPr>
          <p:nvPr>
            <p:ph type="body" sz="quarter" idx="13" hasCustomPrompt="1"/>
            <p:custDataLst>
              <p:tags r:id="rId12"/>
            </p:custDataLst>
          </p:nvPr>
        </p:nvSpPr>
        <p:spPr>
          <a:xfrm>
            <a:off x="6271718" y="1480560"/>
            <a:ext cx="5103495" cy="1599400"/>
          </a:xfrm>
        </p:spPr>
        <p:txBody>
          <a:bodyPr wrap="none" anchor="b" anchorCtr="0">
            <a:normAutofit/>
          </a:bodyPr>
          <a:lstStyle>
            <a:lvl1pPr marL="0" indent="0" algn="r">
              <a:buNone/>
              <a:defRPr sz="6600" b="1">
                <a:solidFill>
                  <a:schemeClr val="accent1"/>
                </a:solidFill>
              </a:defRPr>
            </a:lvl1pPr>
          </a:lstStyle>
          <a:p>
            <a:pPr lvl="0"/>
            <a:r>
              <a:rPr lang="zh-CN" altLang="en-US" dirty="0"/>
              <a:t>节编号</a:t>
            </a:r>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41" name=""/>
        <p:cNvGrpSpPr/>
        <p:nvPr/>
      </p:nvGrpSpPr>
      <p:grpSpPr>
        <a:xfrm>
          <a:off x="0" y="0"/>
          <a:ext cx="0" cy="0"/>
          <a:chOff x="0" y="0"/>
          <a:chExt cx="0" cy="0"/>
        </a:xfrm>
      </p:grpSpPr>
      <p:sp>
        <p:nvSpPr>
          <p:cNvPr id="104873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1048734" name="内容占位符 2"/>
          <p:cNvSpPr>
            <a:spLocks noGrp="1"/>
          </p:cNvSpPr>
          <p:nvPr>
            <p:ph sz="half" idx="1"/>
            <p:custDataLst>
              <p:tags r:id="rId3"/>
            </p:custDataLst>
          </p:nvPr>
        </p:nvSpPr>
        <p:spPr>
          <a:xfrm>
            <a:off x="696000" y="1364400"/>
            <a:ext cx="5323800" cy="4813200"/>
          </a:xfrm>
        </p:spPr>
        <p:txBody>
          <a:bodyPr wrap="square">
            <a:normAutofit/>
          </a:bodyPr>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8736" name="内容占位符 3"/>
          <p:cNvSpPr>
            <a:spLocks noGrp="1"/>
          </p:cNvSpPr>
          <p:nvPr>
            <p:ph sz="half" idx="2"/>
            <p:custDataLst>
              <p:tags r:id="rId4"/>
            </p:custDataLst>
          </p:nvPr>
        </p:nvSpPr>
        <p:spPr>
          <a:xfrm>
            <a:off x="6172200" y="1364400"/>
            <a:ext cx="5323800" cy="4813200"/>
          </a:xfrm>
        </p:spPr>
        <p:txBody>
          <a:bodyPr wrap="square">
            <a:normAutofit/>
          </a:bodyPr>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8738" name="日期占位符 4"/>
          <p:cNvSpPr>
            <a:spLocks noGrp="1"/>
          </p:cNvSpPr>
          <p:nvPr>
            <p:ph type="dt" sz="half" idx="10"/>
            <p:custDataLst>
              <p:tags r:id="rId5"/>
            </p:custDataLst>
          </p:nvPr>
        </p:nvSpPr>
        <p:spPr/>
        <p:txBody>
          <a:bodyPr wrap="square">
            <a:normAutofit/>
          </a:bodyPr>
          <a:p>
            <a:fld id="{5592522B-0F24-4480-B9DD-A9474A6880D6}" type="datetimeFigureOut">
              <a:rPr lang="zh-CN" altLang="en-US" smtClean="0"/>
            </a:fld>
            <a:endParaRPr lang="zh-CN" altLang="en-US"/>
          </a:p>
        </p:txBody>
      </p:sp>
      <p:sp>
        <p:nvSpPr>
          <p:cNvPr id="1048740" name="页脚占位符 5"/>
          <p:cNvSpPr>
            <a:spLocks noGrp="1"/>
          </p:cNvSpPr>
          <p:nvPr>
            <p:ph type="ftr" sz="quarter" idx="11"/>
            <p:custDataLst>
              <p:tags r:id="rId6"/>
            </p:custDataLst>
          </p:nvPr>
        </p:nvSpPr>
        <p:spPr/>
        <p:txBody>
          <a:bodyPr/>
          <a:p>
            <a:endParaRPr lang="zh-CN" altLang="en-US"/>
          </a:p>
        </p:txBody>
      </p:sp>
      <p:sp>
        <p:nvSpPr>
          <p:cNvPr id="1048742" name="灯片编号占位符 6"/>
          <p:cNvSpPr>
            <a:spLocks noGrp="1"/>
          </p:cNvSpPr>
          <p:nvPr>
            <p:ph type="sldNum" sz="quarter" idx="12"/>
            <p:custDataLst>
              <p:tags r:id="rId7"/>
            </p:custDataLst>
          </p:nvPr>
        </p:nvSpPr>
        <p:spPr/>
        <p:txBody>
          <a:bodyPr wrap="square">
            <a:normAutofit/>
          </a:bodyPr>
          <a:p>
            <a:fld id="{BE5F26B5-172A-4DC2-B0B7-181CFC56B87C}"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43" name=""/>
        <p:cNvGrpSpPr/>
        <p:nvPr/>
      </p:nvGrpSpPr>
      <p:grpSpPr>
        <a:xfrm>
          <a:off x="0" y="0"/>
          <a:ext cx="0" cy="0"/>
          <a:chOff x="0" y="0"/>
          <a:chExt cx="0" cy="0"/>
        </a:xfrm>
      </p:grpSpPr>
      <p:sp>
        <p:nvSpPr>
          <p:cNvPr id="1048744" name="文本占位符 2"/>
          <p:cNvSpPr>
            <a:spLocks noGrp="1"/>
          </p:cNvSpPr>
          <p:nvPr>
            <p:ph type="body" idx="1"/>
            <p:custDataLst>
              <p:tags r:id="rId2"/>
            </p:custDataLst>
          </p:nvPr>
        </p:nvSpPr>
        <p:spPr>
          <a:xfrm>
            <a:off x="696000" y="1364400"/>
            <a:ext cx="5301575" cy="540000"/>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1048746" name="内容占位符 3"/>
          <p:cNvSpPr>
            <a:spLocks noGrp="1"/>
          </p:cNvSpPr>
          <p:nvPr>
            <p:ph sz="half" idx="2"/>
            <p:custDataLst>
              <p:tags r:id="rId3"/>
            </p:custDataLst>
          </p:nvPr>
        </p:nvSpPr>
        <p:spPr>
          <a:xfrm>
            <a:off x="696000" y="2061275"/>
            <a:ext cx="5301575" cy="4128388"/>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8748" name="文本占位符 4"/>
          <p:cNvSpPr>
            <a:spLocks noGrp="1"/>
          </p:cNvSpPr>
          <p:nvPr>
            <p:ph type="body" sz="quarter" idx="3"/>
            <p:custDataLst>
              <p:tags r:id="rId4"/>
            </p:custDataLst>
          </p:nvPr>
        </p:nvSpPr>
        <p:spPr>
          <a:xfrm>
            <a:off x="6172200" y="1364400"/>
            <a:ext cx="5323800" cy="540000"/>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1048750" name="内容占位符 5"/>
          <p:cNvSpPr>
            <a:spLocks noGrp="1"/>
          </p:cNvSpPr>
          <p:nvPr>
            <p:ph sz="quarter" idx="4"/>
            <p:custDataLst>
              <p:tags r:id="rId5"/>
            </p:custDataLst>
          </p:nvPr>
        </p:nvSpPr>
        <p:spPr>
          <a:xfrm>
            <a:off x="6172200" y="2061275"/>
            <a:ext cx="5323800" cy="4128388"/>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8752" name="日期占位符 6"/>
          <p:cNvSpPr>
            <a:spLocks noGrp="1"/>
          </p:cNvSpPr>
          <p:nvPr>
            <p:ph type="dt" sz="half" idx="10"/>
            <p:custDataLst>
              <p:tags r:id="rId6"/>
            </p:custDataLst>
          </p:nvPr>
        </p:nvSpPr>
        <p:spPr/>
        <p:txBody>
          <a:bodyPr wrap="square">
            <a:normAutofit/>
          </a:bodyPr>
          <a:p>
            <a:fld id="{5592522B-0F24-4480-B9DD-A9474A6880D6}" type="datetimeFigureOut">
              <a:rPr lang="zh-CN" altLang="en-US" smtClean="0"/>
            </a:fld>
            <a:endParaRPr lang="zh-CN" altLang="en-US"/>
          </a:p>
        </p:txBody>
      </p:sp>
      <p:sp>
        <p:nvSpPr>
          <p:cNvPr id="1048754" name="页脚占位符 7"/>
          <p:cNvSpPr>
            <a:spLocks noGrp="1"/>
          </p:cNvSpPr>
          <p:nvPr>
            <p:ph type="ftr" sz="quarter" idx="11"/>
            <p:custDataLst>
              <p:tags r:id="rId7"/>
            </p:custDataLst>
          </p:nvPr>
        </p:nvSpPr>
        <p:spPr/>
        <p:txBody>
          <a:bodyPr/>
          <a:p>
            <a:endParaRPr lang="zh-CN" altLang="en-US"/>
          </a:p>
        </p:txBody>
      </p:sp>
      <p:sp>
        <p:nvSpPr>
          <p:cNvPr id="1048756" name="灯片编号占位符 8"/>
          <p:cNvSpPr>
            <a:spLocks noGrp="1"/>
          </p:cNvSpPr>
          <p:nvPr>
            <p:ph type="sldNum" sz="quarter" idx="12"/>
            <p:custDataLst>
              <p:tags r:id="rId8"/>
            </p:custDataLst>
          </p:nvPr>
        </p:nvSpPr>
        <p:spPr/>
        <p:txBody>
          <a:bodyPr wrap="square">
            <a:normAutofit/>
          </a:bodyPr>
          <a:p>
            <a:fld id="{BE5F26B5-172A-4DC2-B0B7-181CFC56B87C}" type="slidenum">
              <a:rPr lang="zh-CN" altLang="en-US" smtClean="0"/>
            </a:fld>
            <a:endParaRPr lang="zh-CN" altLang="en-US"/>
          </a:p>
        </p:txBody>
      </p:sp>
      <p:sp>
        <p:nvSpPr>
          <p:cNvPr id="1048758" name="标题 9"/>
          <p:cNvSpPr>
            <a:spLocks noGrp="1"/>
          </p:cNvSpPr>
          <p:nvPr>
            <p:ph type="title"/>
            <p:custDataLst>
              <p:tags r:id="rId9"/>
            </p:custDataLst>
          </p:nvPr>
        </p:nvSpPr>
        <p:spPr/>
        <p:txBody>
          <a:bodyPr/>
          <a:p>
            <a:r>
              <a:rPr lang="zh-CN" altLang="en-US"/>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45" name=""/>
        <p:cNvGrpSpPr/>
        <p:nvPr/>
      </p:nvGrpSpPr>
      <p:grpSpPr>
        <a:xfrm>
          <a:off x="0" y="0"/>
          <a:ext cx="0" cy="0"/>
          <a:chOff x="0" y="0"/>
          <a:chExt cx="0" cy="0"/>
        </a:xfrm>
      </p:grpSpPr>
      <p:sp>
        <p:nvSpPr>
          <p:cNvPr id="1048760" name="标题 1"/>
          <p:cNvSpPr>
            <a:spLocks noGrp="1"/>
          </p:cNvSpPr>
          <p:nvPr>
            <p:ph type="title"/>
            <p:custDataLst>
              <p:tags r:id="rId2"/>
            </p:custDataLst>
          </p:nvPr>
        </p:nvSpPr>
        <p:spPr/>
        <p:txBody>
          <a:bodyPr wrap="square">
            <a:normAutofit/>
          </a:bodyPr>
          <a:p>
            <a:r>
              <a:rPr lang="zh-CN" altLang="en-US" dirty="0"/>
              <a:t>单击此处编辑母版标题样式</a:t>
            </a:r>
            <a:endParaRPr lang="zh-CN" altLang="en-US" dirty="0"/>
          </a:p>
        </p:txBody>
      </p:sp>
      <p:sp>
        <p:nvSpPr>
          <p:cNvPr id="1048762" name="日期占位符 2"/>
          <p:cNvSpPr>
            <a:spLocks noGrp="1"/>
          </p:cNvSpPr>
          <p:nvPr>
            <p:ph type="dt" sz="half" idx="10"/>
            <p:custDataLst>
              <p:tags r:id="rId3"/>
            </p:custDataLst>
          </p:nvPr>
        </p:nvSpPr>
        <p:spPr/>
        <p:txBody>
          <a:bodyPr wrap="square">
            <a:normAutofit/>
          </a:bodyPr>
          <a:p>
            <a:fld id="{5592522B-0F24-4480-B9DD-A9474A6880D6}" type="datetimeFigureOut">
              <a:rPr lang="zh-CN" altLang="en-US" smtClean="0"/>
            </a:fld>
            <a:endParaRPr lang="zh-CN" altLang="en-US"/>
          </a:p>
        </p:txBody>
      </p:sp>
      <p:sp>
        <p:nvSpPr>
          <p:cNvPr id="1048764" name="页脚占位符 3"/>
          <p:cNvSpPr>
            <a:spLocks noGrp="1"/>
          </p:cNvSpPr>
          <p:nvPr>
            <p:ph type="ftr" sz="quarter" idx="11"/>
            <p:custDataLst>
              <p:tags r:id="rId4"/>
            </p:custDataLst>
          </p:nvPr>
        </p:nvSpPr>
        <p:spPr/>
        <p:txBody>
          <a:bodyPr/>
          <a:p>
            <a:endParaRPr lang="zh-CN" altLang="en-US"/>
          </a:p>
        </p:txBody>
      </p:sp>
      <p:sp>
        <p:nvSpPr>
          <p:cNvPr id="1048766" name="灯片编号占位符 4"/>
          <p:cNvSpPr>
            <a:spLocks noGrp="1"/>
          </p:cNvSpPr>
          <p:nvPr>
            <p:ph type="sldNum" sz="quarter" idx="12"/>
            <p:custDataLst>
              <p:tags r:id="rId5"/>
            </p:custDataLst>
          </p:nvPr>
        </p:nvSpPr>
        <p:spPr/>
        <p:txBody>
          <a:bodyPr wrap="square">
            <a:normAutofit/>
          </a:bodyPr>
          <a:p>
            <a:fld id="{BE5F26B5-172A-4DC2-B0B7-181CFC56B87C}"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47" name=""/>
        <p:cNvGrpSpPr/>
        <p:nvPr/>
      </p:nvGrpSpPr>
      <p:grpSpPr>
        <a:xfrm>
          <a:off x="0" y="0"/>
          <a:ext cx="0" cy="0"/>
          <a:chOff x="0" y="0"/>
          <a:chExt cx="0" cy="0"/>
        </a:xfrm>
      </p:grpSpPr>
      <p:sp>
        <p:nvSpPr>
          <p:cNvPr id="1048768" name="日期占位符 1"/>
          <p:cNvSpPr>
            <a:spLocks noGrp="1"/>
          </p:cNvSpPr>
          <p:nvPr>
            <p:ph type="dt" sz="half" idx="10"/>
            <p:custDataLst>
              <p:tags r:id="rId2"/>
            </p:custDataLst>
          </p:nvPr>
        </p:nvSpPr>
        <p:spPr/>
        <p:txBody>
          <a:bodyPr wrap="square">
            <a:normAutofit/>
          </a:bodyPr>
          <a:p>
            <a:fld id="{5592522B-0F24-4480-B9DD-A9474A6880D6}" type="datetimeFigureOut">
              <a:rPr lang="zh-CN" altLang="en-US" smtClean="0"/>
            </a:fld>
            <a:endParaRPr lang="zh-CN" altLang="en-US" dirty="0"/>
          </a:p>
        </p:txBody>
      </p:sp>
      <p:sp>
        <p:nvSpPr>
          <p:cNvPr id="1048770" name="页脚占位符 2"/>
          <p:cNvSpPr>
            <a:spLocks noGrp="1"/>
          </p:cNvSpPr>
          <p:nvPr>
            <p:ph type="ftr" sz="quarter" idx="11"/>
            <p:custDataLst>
              <p:tags r:id="rId3"/>
            </p:custDataLst>
          </p:nvPr>
        </p:nvSpPr>
        <p:spPr/>
        <p:txBody>
          <a:bodyPr/>
          <a:p>
            <a:endParaRPr lang="zh-CN" altLang="en-US"/>
          </a:p>
        </p:txBody>
      </p:sp>
      <p:sp>
        <p:nvSpPr>
          <p:cNvPr id="1048772" name="灯片编号占位符 3"/>
          <p:cNvSpPr>
            <a:spLocks noGrp="1"/>
          </p:cNvSpPr>
          <p:nvPr>
            <p:ph type="sldNum" sz="quarter" idx="12"/>
            <p:custDataLst>
              <p:tags r:id="rId4"/>
            </p:custDataLst>
          </p:nvPr>
        </p:nvSpPr>
        <p:spPr/>
        <p:txBody>
          <a:bodyPr wrap="square">
            <a:normAutofit/>
          </a:bodyPr>
          <a:p>
            <a:fld id="{BE5F26B5-172A-4DC2-B0B7-181CFC56B87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8" name=""/>
        <p:cNvGrpSpPr/>
        <p:nvPr/>
      </p:nvGrpSpPr>
      <p:grpSpPr>
        <a:xfrm>
          <a:off x="0" y="0"/>
          <a:ext cx="0" cy="0"/>
          <a:chOff x="0" y="0"/>
          <a:chExt cx="0" cy="0"/>
        </a:xfrm>
      </p:grpSpPr>
      <p:sp>
        <p:nvSpPr>
          <p:cNvPr id="1048597" name="Title 1"/>
          <p:cNvSpPr>
            <a:spLocks noGrp="1"/>
          </p:cNvSpPr>
          <p:nvPr>
            <p:ph type="title"/>
          </p:nvPr>
        </p:nvSpPr>
        <p:spPr/>
        <p:txBody>
          <a:bodyPr/>
          <a:p>
            <a:r>
              <a:rPr lang="zh-CN" altLang="en-US" smtClean="0"/>
              <a:t>单击此处编辑母版标题样式</a:t>
            </a:r>
            <a:endParaRPr lang="en-US" dirty="0"/>
          </a:p>
        </p:txBody>
      </p:sp>
      <p:sp>
        <p:nvSpPr>
          <p:cNvPr id="1048598" name="Content Placeholder 2"/>
          <p:cNvSpPr>
            <a:spLocks noGrp="1"/>
          </p:cNvSpPr>
          <p:nvPr>
            <p:ph idx="1"/>
          </p:nvPr>
        </p:nvSpPr>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599" name="Date Placeholder 3"/>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600" name="Footer Placeholder 4"/>
          <p:cNvSpPr>
            <a:spLocks noGrp="1"/>
          </p:cNvSpPr>
          <p:nvPr>
            <p:ph type="ftr" sz="quarter" idx="11"/>
          </p:nvPr>
        </p:nvSpPr>
        <p:spPr/>
        <p:txBody>
          <a:bodyPr/>
          <a:p>
            <a:endParaRPr lang="zh-CN" altLang="en-US"/>
          </a:p>
        </p:txBody>
      </p:sp>
      <p:sp>
        <p:nvSpPr>
          <p:cNvPr id="1048601" name="Slide Number Placeholder 5"/>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49" name=""/>
        <p:cNvGrpSpPr/>
        <p:nvPr/>
      </p:nvGrpSpPr>
      <p:grpSpPr>
        <a:xfrm>
          <a:off x="0" y="0"/>
          <a:ext cx="0" cy="0"/>
          <a:chOff x="0" y="0"/>
          <a:chExt cx="0" cy="0"/>
        </a:xfrm>
      </p:grpSpPr>
      <p:sp>
        <p:nvSpPr>
          <p:cNvPr id="1048774" name="内容占位符 1"/>
          <p:cNvSpPr>
            <a:spLocks noGrp="1"/>
          </p:cNvSpPr>
          <p:nvPr>
            <p:ph idx="1"/>
            <p:custDataLst>
              <p:tags r:id="rId2"/>
            </p:custDataLst>
          </p:nvPr>
        </p:nvSpPr>
        <p:spPr>
          <a:xfrm>
            <a:off x="838200" y="360000"/>
            <a:ext cx="10515600" cy="5817600"/>
          </a:xfrm>
        </p:spPr>
        <p:txBody>
          <a:bodyPr wrap="square">
            <a:normAutofit/>
          </a:bodyPr>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8776" name="日期占位符 2"/>
          <p:cNvSpPr>
            <a:spLocks noGrp="1"/>
          </p:cNvSpPr>
          <p:nvPr>
            <p:ph type="dt" sz="half" idx="10"/>
            <p:custDataLst>
              <p:tags r:id="rId3"/>
            </p:custDataLst>
          </p:nvPr>
        </p:nvSpPr>
        <p:spPr/>
        <p:txBody>
          <a:bodyPr wrap="square">
            <a:normAutofit/>
          </a:bodyPr>
          <a:p>
            <a:fld id="{5592522B-0F24-4480-B9DD-A9474A6880D6}" type="datetimeFigureOut">
              <a:rPr lang="zh-CN" altLang="en-US" smtClean="0"/>
            </a:fld>
            <a:endParaRPr lang="zh-CN" altLang="en-US"/>
          </a:p>
        </p:txBody>
      </p:sp>
      <p:sp>
        <p:nvSpPr>
          <p:cNvPr id="1048778" name="页脚占位符 3"/>
          <p:cNvSpPr>
            <a:spLocks noGrp="1"/>
          </p:cNvSpPr>
          <p:nvPr>
            <p:ph type="ftr" sz="quarter" idx="11"/>
            <p:custDataLst>
              <p:tags r:id="rId4"/>
            </p:custDataLst>
          </p:nvPr>
        </p:nvSpPr>
        <p:spPr/>
        <p:txBody>
          <a:bodyPr/>
          <a:p>
            <a:endParaRPr lang="zh-CN" altLang="en-US"/>
          </a:p>
        </p:txBody>
      </p:sp>
      <p:sp>
        <p:nvSpPr>
          <p:cNvPr id="1048780" name="灯片编号占位符 4"/>
          <p:cNvSpPr>
            <a:spLocks noGrp="1"/>
          </p:cNvSpPr>
          <p:nvPr>
            <p:ph type="sldNum" sz="quarter" idx="12"/>
            <p:custDataLst>
              <p:tags r:id="rId5"/>
            </p:custDataLst>
          </p:nvPr>
        </p:nvSpPr>
        <p:spPr/>
        <p:txBody>
          <a:bodyPr wrap="square">
            <a:normAutofit/>
          </a:bodyPr>
          <a:p>
            <a:fld id="{BE5F26B5-172A-4DC2-B0B7-181CFC56B87C}"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51" name=""/>
        <p:cNvGrpSpPr/>
        <p:nvPr/>
      </p:nvGrpSpPr>
      <p:grpSpPr>
        <a:xfrm>
          <a:off x="0" y="0"/>
          <a:ext cx="0" cy="0"/>
          <a:chOff x="0" y="0"/>
          <a:chExt cx="0" cy="0"/>
        </a:xfrm>
      </p:grpSpPr>
      <p:sp>
        <p:nvSpPr>
          <p:cNvPr id="1048782" name="文本占位符 2"/>
          <p:cNvSpPr>
            <a:spLocks noGrp="1"/>
          </p:cNvSpPr>
          <p:nvPr>
            <p:ph type="body" idx="1" hasCustomPrompt="1"/>
            <p:custDataLst>
              <p:tags r:id="rId2"/>
            </p:custDataLst>
          </p:nvPr>
        </p:nvSpPr>
        <p:spPr>
          <a:xfrm>
            <a:off x="696000" y="1296000"/>
            <a:ext cx="10800000" cy="576000"/>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1048784" name="日期占位符 3"/>
          <p:cNvSpPr>
            <a:spLocks noGrp="1"/>
          </p:cNvSpPr>
          <p:nvPr>
            <p:ph type="dt" sz="half" idx="10"/>
            <p:custDataLst>
              <p:tags r:id="rId3"/>
            </p:custDataLst>
          </p:nvPr>
        </p:nvSpPr>
        <p:spPr/>
        <p:txBody>
          <a:bodyPr wrap="square">
            <a:normAutofit/>
          </a:bodyPr>
          <a:p>
            <a:fld id="{5592522B-0F24-4480-B9DD-A9474A6880D6}" type="datetimeFigureOut">
              <a:rPr lang="zh-CN" altLang="en-US" smtClean="0"/>
            </a:fld>
            <a:endParaRPr lang="zh-CN" altLang="en-US"/>
          </a:p>
        </p:txBody>
      </p:sp>
      <p:sp>
        <p:nvSpPr>
          <p:cNvPr id="1048786" name="页脚占位符 4"/>
          <p:cNvSpPr>
            <a:spLocks noGrp="1"/>
          </p:cNvSpPr>
          <p:nvPr>
            <p:ph type="ftr" sz="quarter" idx="11"/>
            <p:custDataLst>
              <p:tags r:id="rId4"/>
            </p:custDataLst>
          </p:nvPr>
        </p:nvSpPr>
        <p:spPr/>
        <p:txBody>
          <a:bodyPr/>
          <a:p>
            <a:endParaRPr lang="zh-CN" altLang="en-US"/>
          </a:p>
        </p:txBody>
      </p:sp>
      <p:sp>
        <p:nvSpPr>
          <p:cNvPr id="1048788" name="灯片编号占位符 5"/>
          <p:cNvSpPr>
            <a:spLocks noGrp="1"/>
          </p:cNvSpPr>
          <p:nvPr>
            <p:ph type="sldNum" sz="quarter" idx="12"/>
            <p:custDataLst>
              <p:tags r:id="rId5"/>
            </p:custDataLst>
          </p:nvPr>
        </p:nvSpPr>
        <p:spPr/>
        <p:txBody>
          <a:bodyPr wrap="square">
            <a:normAutofit/>
          </a:bodyPr>
          <a:p>
            <a:fld id="{BE5F26B5-172A-4DC2-B0B7-181CFC56B87C}" type="slidenum">
              <a:rPr lang="zh-CN" altLang="en-US" smtClean="0"/>
            </a:fld>
            <a:endParaRPr lang="zh-CN" altLang="en-US"/>
          </a:p>
        </p:txBody>
      </p:sp>
      <p:sp>
        <p:nvSpPr>
          <p:cNvPr id="1048790" name="标题 3"/>
          <p:cNvSpPr>
            <a:spLocks noGrp="1"/>
          </p:cNvSpPr>
          <p:nvPr>
            <p:ph type="title"/>
            <p:custDataLst>
              <p:tags r:id="rId6"/>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53" name=""/>
        <p:cNvGrpSpPr/>
        <p:nvPr/>
      </p:nvGrpSpPr>
      <p:grpSpPr>
        <a:xfrm>
          <a:off x="0" y="0"/>
          <a:ext cx="0" cy="0"/>
          <a:chOff x="0" y="0"/>
          <a:chExt cx="0" cy="0"/>
        </a:xfrm>
      </p:grpSpPr>
      <p:sp>
        <p:nvSpPr>
          <p:cNvPr id="1048792" name="矩形 6"/>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94" name="矩形: 单圆角 7"/>
          <p:cNvSpPr/>
          <p:nvPr userDrawn="1">
            <p:custDataLst>
              <p:tags r:id="rId3"/>
            </p:custDataLst>
          </p:nvPr>
        </p:nvSpPr>
        <p:spPr>
          <a:xfrm flipH="1">
            <a:off x="7544195" y="0"/>
            <a:ext cx="4647805" cy="6858000"/>
          </a:xfrm>
          <a:prstGeom prst="round1Rect">
            <a:avLst>
              <a:gd name="adj" fmla="val 22168"/>
            </a:avLst>
          </a:prstGeom>
          <a:gradFill flip="none" rotWithShape="1">
            <a:gsLst>
              <a:gs pos="0">
                <a:schemeClr val="accent1">
                  <a:alpha val="68000"/>
                </a:schemeClr>
              </a:gs>
              <a:gs pos="44000">
                <a:schemeClr val="bg2">
                  <a:lumMod val="90000"/>
                </a:schemeClr>
              </a:gs>
              <a:gs pos="100000">
                <a:schemeClr val="bg2">
                  <a:lumMod val="90000"/>
                  <a:alpha val="0"/>
                </a:schemeClr>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048796" name="椭圆 8"/>
          <p:cNvSpPr/>
          <p:nvPr userDrawn="1">
            <p:custDataLst>
              <p:tags r:id="rId4"/>
            </p:custDataLst>
          </p:nvPr>
        </p:nvSpPr>
        <p:spPr>
          <a:xfrm>
            <a:off x="848360" y="702310"/>
            <a:ext cx="107950" cy="107950"/>
          </a:xfrm>
          <a:prstGeom prst="ellipse">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98" name="椭圆 10"/>
          <p:cNvSpPr/>
          <p:nvPr userDrawn="1">
            <p:custDataLst>
              <p:tags r:id="rId5"/>
            </p:custDataLst>
          </p:nvPr>
        </p:nvSpPr>
        <p:spPr>
          <a:xfrm>
            <a:off x="1007110" y="702310"/>
            <a:ext cx="107950" cy="107950"/>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800" name="椭圆 11"/>
          <p:cNvSpPr/>
          <p:nvPr userDrawn="1">
            <p:custDataLst>
              <p:tags r:id="rId6"/>
            </p:custDataLst>
          </p:nvPr>
        </p:nvSpPr>
        <p:spPr>
          <a:xfrm>
            <a:off x="1166495" y="702310"/>
            <a:ext cx="107950" cy="107950"/>
          </a:xfrm>
          <a:prstGeom prst="ellipse">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802" name="椭圆 12"/>
          <p:cNvSpPr/>
          <p:nvPr userDrawn="1">
            <p:custDataLst>
              <p:tags r:id="rId7"/>
            </p:custDataLst>
          </p:nvPr>
        </p:nvSpPr>
        <p:spPr>
          <a:xfrm>
            <a:off x="1325245" y="702310"/>
            <a:ext cx="107950" cy="107950"/>
          </a:xfrm>
          <a:prstGeom prst="ellips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097161" name="图片 15"/>
          <p:cNvPicPr>
            <a:picLocks noChangeAspect="1"/>
          </p:cNvPicPr>
          <p:nvPr userDrawn="1">
            <p:custDataLst>
              <p:tags r:id="rId8"/>
            </p:custDataLst>
          </p:nvPr>
        </p:nvPicPr>
        <p:blipFill>
          <a:blip r:embed="rId9" cstate="print"/>
          <a:stretch>
            <a:fillRect/>
          </a:stretch>
        </p:blipFill>
        <p:spPr>
          <a:xfrm>
            <a:off x="6950075" y="1554608"/>
            <a:ext cx="4546148" cy="3581103"/>
          </a:xfrm>
          <a:prstGeom prst="rect">
            <a:avLst/>
          </a:prstGeom>
        </p:spPr>
      </p:pic>
      <p:sp>
        <p:nvSpPr>
          <p:cNvPr id="1048804" name="标题 1"/>
          <p:cNvSpPr>
            <a:spLocks noGrp="1"/>
          </p:cNvSpPr>
          <p:nvPr>
            <p:ph type="ctrTitle"/>
            <p:custDataLst>
              <p:tags r:id="rId10"/>
            </p:custDataLst>
          </p:nvPr>
        </p:nvSpPr>
        <p:spPr>
          <a:xfrm>
            <a:off x="838200" y="1182110"/>
            <a:ext cx="5861050" cy="2337390"/>
          </a:xfrm>
        </p:spPr>
        <p:txBody>
          <a:bodyPr wrap="square" anchor="b">
            <a:normAutofit/>
          </a:bodyPr>
          <a:lstStyle>
            <a:lvl1pPr algn="l">
              <a:lnSpc>
                <a:spcPct val="100000"/>
              </a:lnSpc>
              <a:defRPr sz="6000">
                <a:solidFill>
                  <a:schemeClr val="tx1"/>
                </a:solidFill>
              </a:defRPr>
            </a:lvl1pPr>
          </a:lstStyle>
          <a:p>
            <a:r>
              <a:rPr lang="zh-CN" altLang="en-US" dirty="0"/>
              <a:t>单击此处编辑母版标题样式</a:t>
            </a:r>
            <a:endParaRPr lang="zh-CN" altLang="en-US" dirty="0"/>
          </a:p>
        </p:txBody>
      </p:sp>
      <p:sp>
        <p:nvSpPr>
          <p:cNvPr id="1048806" name="日期占位符 3"/>
          <p:cNvSpPr>
            <a:spLocks noGrp="1"/>
          </p:cNvSpPr>
          <p:nvPr>
            <p:ph type="dt" sz="half" idx="10"/>
            <p:custDataLst>
              <p:tags r:id="rId11"/>
            </p:custDataLst>
          </p:nvPr>
        </p:nvSpPr>
        <p:spPr/>
        <p:txBody>
          <a:bodyPr wrap="square">
            <a:normAutofit/>
          </a:bodyPr>
          <a:p>
            <a:fld id="{5592522B-0F24-4480-B9DD-A9474A6880D6}" type="datetimeFigureOut">
              <a:rPr lang="zh-CN" altLang="en-US" smtClean="0"/>
            </a:fld>
            <a:endParaRPr lang="zh-CN" altLang="en-US"/>
          </a:p>
        </p:txBody>
      </p:sp>
      <p:sp>
        <p:nvSpPr>
          <p:cNvPr id="1048808" name="页脚占位符 4"/>
          <p:cNvSpPr>
            <a:spLocks noGrp="1"/>
          </p:cNvSpPr>
          <p:nvPr>
            <p:ph type="ftr" sz="quarter" idx="11"/>
            <p:custDataLst>
              <p:tags r:id="rId12"/>
            </p:custDataLst>
          </p:nvPr>
        </p:nvSpPr>
        <p:spPr/>
        <p:txBody>
          <a:bodyPr/>
          <a:p>
            <a:endParaRPr lang="zh-CN" altLang="en-US"/>
          </a:p>
        </p:txBody>
      </p:sp>
      <p:sp>
        <p:nvSpPr>
          <p:cNvPr id="1048810" name="灯片编号占位符 5"/>
          <p:cNvSpPr>
            <a:spLocks noGrp="1"/>
          </p:cNvSpPr>
          <p:nvPr>
            <p:ph type="sldNum" sz="quarter" idx="12"/>
            <p:custDataLst>
              <p:tags r:id="rId13"/>
            </p:custDataLst>
          </p:nvPr>
        </p:nvSpPr>
        <p:spPr>
          <a:xfrm>
            <a:off x="8610600" y="6356350"/>
            <a:ext cx="2743200" cy="365125"/>
          </a:xfrm>
        </p:spPr>
        <p:txBody>
          <a:bodyPr wrap="square">
            <a:normAutofit/>
          </a:bodyPr>
          <a:p>
            <a:fld id="{BE5F26B5-172A-4DC2-B0B7-181CFC56B87C}" type="slidenum">
              <a:rPr lang="zh-CN" altLang="en-US" smtClean="0"/>
            </a:fld>
            <a:endParaRPr lang="zh-CN" altLang="en-US"/>
          </a:p>
        </p:txBody>
      </p:sp>
      <p:sp>
        <p:nvSpPr>
          <p:cNvPr id="1048812" name="公司名占位符 6"/>
          <p:cNvSpPr>
            <a:spLocks noGrp="1"/>
          </p:cNvSpPr>
          <p:nvPr>
            <p:ph type="body" sz="quarter" idx="13" hasCustomPrompt="1"/>
            <p:custDataLst>
              <p:tags r:id="rId14"/>
            </p:custDataLst>
          </p:nvPr>
        </p:nvSpPr>
        <p:spPr>
          <a:xfrm>
            <a:off x="1663685" y="504000"/>
            <a:ext cx="2880000" cy="504000"/>
          </a:xfrm>
        </p:spPr>
        <p:txBody>
          <a:bodyPr wrap="square" anchor="ctr">
            <a:normAutofit/>
          </a:bodyPr>
          <a:lstStyle>
            <a:lvl1pPr marL="0" indent="0">
              <a:lnSpc>
                <a:spcPct val="100000"/>
              </a:lnSpc>
              <a:buNone/>
              <a:defRPr sz="1600">
                <a:solidFill>
                  <a:schemeClr val="tx1">
                    <a:lumMod val="60000"/>
                    <a:lumOff val="40000"/>
                  </a:schemeClr>
                </a:solidFill>
              </a:defRPr>
            </a:lvl1pPr>
          </a:lstStyle>
          <a:p>
            <a:pPr lvl="0"/>
            <a:r>
              <a:rPr lang="zh-CN" altLang="en-US" dirty="0"/>
              <a:t>公司名</a:t>
            </a:r>
            <a:endParaRPr lang="zh-CN" altLang="en-US" dirty="0"/>
          </a:p>
        </p:txBody>
      </p:sp>
      <p:cxnSp>
        <p:nvCxnSpPr>
          <p:cNvPr id="3145731" name="直接连接符 13"/>
          <p:cNvCxnSpPr/>
          <p:nvPr userDrawn="1">
            <p:custDataLst>
              <p:tags r:id="rId15"/>
            </p:custDataLst>
          </p:nvPr>
        </p:nvCxnSpPr>
        <p:spPr>
          <a:xfrm>
            <a:off x="848360" y="5151393"/>
            <a:ext cx="815325"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48814" name="椭圆 16"/>
          <p:cNvSpPr/>
          <p:nvPr userDrawn="1">
            <p:custDataLst>
              <p:tags r:id="rId16"/>
            </p:custDataLst>
          </p:nvPr>
        </p:nvSpPr>
        <p:spPr>
          <a:xfrm>
            <a:off x="7942580" y="5833745"/>
            <a:ext cx="3322320" cy="400050"/>
          </a:xfrm>
          <a:prstGeom prst="ellipse">
            <a:avLst/>
          </a:prstGeom>
          <a:gradFill flip="none" rotWithShape="1">
            <a:gsLst>
              <a:gs pos="0">
                <a:schemeClr val="accent1">
                  <a:alpha val="30000"/>
                </a:schemeClr>
              </a:gs>
              <a:gs pos="100000">
                <a:schemeClr val="accent1">
                  <a:lumMod val="60000"/>
                  <a:lumOff val="40000"/>
                  <a:alpha val="0"/>
                </a:schemeClr>
              </a:gs>
            </a:gsLst>
            <a:path path="shape">
              <a:fillToRect l="50000" t="50000" r="50000" b="50000"/>
            </a:path>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816" name="署名占位符 10"/>
          <p:cNvSpPr>
            <a:spLocks noGrp="1"/>
          </p:cNvSpPr>
          <p:nvPr>
            <p:ph type="body" sz="quarter" idx="17" hasCustomPrompt="1"/>
            <p:custDataLst>
              <p:tags r:id="rId17"/>
            </p:custDataLst>
          </p:nvPr>
        </p:nvSpPr>
        <p:spPr>
          <a:xfrm>
            <a:off x="838200" y="4035430"/>
            <a:ext cx="2880000" cy="504000"/>
          </a:xfrm>
          <a:solidFill>
            <a:schemeClr val="accent1"/>
          </a:solidFill>
        </p:spPr>
        <p:txBody>
          <a:bodyPr wrap="square" anchor="ctr">
            <a:normAutofit/>
          </a:bodyPr>
          <a:lstStyle>
            <a:lvl1pPr marL="0" indent="0" algn="ctr">
              <a:lnSpc>
                <a:spcPct val="100000"/>
              </a:lnSpc>
              <a:buNone/>
              <a:defRPr sz="1600">
                <a:solidFill>
                  <a:srgbClr val="FFFFFF"/>
                </a:solidFill>
              </a:defRPr>
            </a:lvl1pPr>
          </a:lstStyle>
          <a:p>
            <a:pPr lvl="0"/>
            <a:r>
              <a:rPr lang="zh-CN" altLang="en-US" dirty="0"/>
              <a:t>署名</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77" name=""/>
        <p:cNvGrpSpPr/>
        <p:nvPr/>
      </p:nvGrpSpPr>
      <p:grpSpPr>
        <a:xfrm>
          <a:off x="0" y="0"/>
          <a:ext cx="0" cy="0"/>
          <a:chOff x="0" y="0"/>
          <a:chExt cx="0" cy="0"/>
        </a:xfrm>
      </p:grpSpPr>
      <p:sp>
        <p:nvSpPr>
          <p:cNvPr id="1048994" name="标题 1"/>
          <p:cNvSpPr>
            <a:spLocks noGrp="1"/>
          </p:cNvSpPr>
          <p:nvPr>
            <p:ph type="title"/>
            <p:custDataLst>
              <p:tags r:id="rId2"/>
            </p:custDataLst>
          </p:nvPr>
        </p:nvSpPr>
        <p:spPr/>
        <p:txBody>
          <a:bodyPr wrap="square">
            <a:normAutofit/>
          </a:bodyPr>
          <a:p>
            <a:r>
              <a:rPr lang="zh-CN" altLang="en-US" dirty="0"/>
              <a:t>单击此处编辑母版标题样式</a:t>
            </a:r>
            <a:endParaRPr lang="zh-CN" altLang="en-US" dirty="0"/>
          </a:p>
        </p:txBody>
      </p:sp>
      <p:sp>
        <p:nvSpPr>
          <p:cNvPr id="1048996" name="日期占位符 2"/>
          <p:cNvSpPr>
            <a:spLocks noGrp="1"/>
          </p:cNvSpPr>
          <p:nvPr>
            <p:ph type="dt" sz="half" idx="10"/>
            <p:custDataLst>
              <p:tags r:id="rId3"/>
            </p:custDataLst>
          </p:nvPr>
        </p:nvSpPr>
        <p:spPr/>
        <p:txBody>
          <a:bodyPr wrap="square">
            <a:normAutofit/>
          </a:bodyPr>
          <a:p>
            <a:fld id="{5592522B-0F24-4480-B9DD-A9474A6880D6}" type="datetimeFigureOut">
              <a:rPr lang="zh-CN" altLang="en-US" smtClean="0"/>
            </a:fld>
            <a:endParaRPr lang="zh-CN" altLang="en-US"/>
          </a:p>
        </p:txBody>
      </p:sp>
      <p:sp>
        <p:nvSpPr>
          <p:cNvPr id="1048998" name="页脚占位符 3"/>
          <p:cNvSpPr>
            <a:spLocks noGrp="1"/>
          </p:cNvSpPr>
          <p:nvPr>
            <p:ph type="ftr" sz="quarter" idx="11"/>
            <p:custDataLst>
              <p:tags r:id="rId4"/>
            </p:custDataLst>
          </p:nvPr>
        </p:nvSpPr>
        <p:spPr/>
        <p:txBody>
          <a:bodyPr/>
          <a:p>
            <a:endParaRPr lang="zh-CN" altLang="en-US"/>
          </a:p>
        </p:txBody>
      </p:sp>
      <p:sp>
        <p:nvSpPr>
          <p:cNvPr id="1049000" name="灯片编号占位符 4"/>
          <p:cNvSpPr>
            <a:spLocks noGrp="1"/>
          </p:cNvSpPr>
          <p:nvPr>
            <p:ph type="sldNum" sz="quarter" idx="12"/>
            <p:custDataLst>
              <p:tags r:id="rId5"/>
            </p:custDataLst>
          </p:nvPr>
        </p:nvSpPr>
        <p:spPr/>
        <p:txBody>
          <a:bodyPr wrap="square">
            <a:normAutofit/>
          </a:bodyPr>
          <a:p>
            <a:fld id="{BE5F26B5-172A-4DC2-B0B7-181CFC56B87C}"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85" name=""/>
        <p:cNvGrpSpPr/>
        <p:nvPr/>
      </p:nvGrpSpPr>
      <p:grpSpPr>
        <a:xfrm>
          <a:off x="0" y="0"/>
          <a:ext cx="0" cy="0"/>
          <a:chOff x="0" y="0"/>
          <a:chExt cx="0" cy="0"/>
        </a:xfrm>
      </p:grpSpPr>
      <p:sp>
        <p:nvSpPr>
          <p:cNvPr id="1049040" name="标题 1"/>
          <p:cNvSpPr>
            <a:spLocks noGrp="1"/>
          </p:cNvSpPr>
          <p:nvPr>
            <p:ph type="title"/>
            <p:custDataLst>
              <p:tags r:id="rId2"/>
            </p:custDataLst>
          </p:nvPr>
        </p:nvSpPr>
        <p:spPr/>
        <p:txBody>
          <a:bodyPr wrap="square">
            <a:normAutofit/>
          </a:bodyPr>
          <a:p>
            <a:r>
              <a:rPr lang="zh-CN" altLang="en-US" dirty="0"/>
              <a:t>单击此处编辑母版标题样式</a:t>
            </a:r>
            <a:endParaRPr lang="zh-CN" altLang="en-US" dirty="0"/>
          </a:p>
        </p:txBody>
      </p:sp>
      <p:sp>
        <p:nvSpPr>
          <p:cNvPr id="1049042" name="日期占位符 2"/>
          <p:cNvSpPr>
            <a:spLocks noGrp="1"/>
          </p:cNvSpPr>
          <p:nvPr>
            <p:ph type="dt" sz="half" idx="10"/>
            <p:custDataLst>
              <p:tags r:id="rId3"/>
            </p:custDataLst>
          </p:nvPr>
        </p:nvSpPr>
        <p:spPr/>
        <p:txBody>
          <a:bodyPr wrap="square">
            <a:normAutofit/>
          </a:bodyPr>
          <a:p>
            <a:fld id="{5592522B-0F24-4480-B9DD-A9474A6880D6}" type="datetimeFigureOut">
              <a:rPr lang="zh-CN" altLang="en-US" smtClean="0"/>
            </a:fld>
            <a:endParaRPr lang="zh-CN" altLang="en-US"/>
          </a:p>
        </p:txBody>
      </p:sp>
      <p:sp>
        <p:nvSpPr>
          <p:cNvPr id="1049044" name="页脚占位符 3"/>
          <p:cNvSpPr>
            <a:spLocks noGrp="1"/>
          </p:cNvSpPr>
          <p:nvPr>
            <p:ph type="ftr" sz="quarter" idx="11"/>
            <p:custDataLst>
              <p:tags r:id="rId4"/>
            </p:custDataLst>
          </p:nvPr>
        </p:nvSpPr>
        <p:spPr/>
        <p:txBody>
          <a:bodyPr/>
          <a:p>
            <a:endParaRPr lang="zh-CN" altLang="en-US"/>
          </a:p>
        </p:txBody>
      </p:sp>
      <p:sp>
        <p:nvSpPr>
          <p:cNvPr id="1049046" name="灯片编号占位符 4"/>
          <p:cNvSpPr>
            <a:spLocks noGrp="1"/>
          </p:cNvSpPr>
          <p:nvPr>
            <p:ph type="sldNum" sz="quarter" idx="12"/>
            <p:custDataLst>
              <p:tags r:id="rId5"/>
            </p:custDataLst>
          </p:nvPr>
        </p:nvSpPr>
        <p:spPr/>
        <p:txBody>
          <a:bodyPr wrap="square">
            <a:normAutofit/>
          </a:bodyPr>
          <a:p>
            <a:fld id="{BE5F26B5-172A-4DC2-B0B7-181CFC56B87C}"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21" name=""/>
        <p:cNvGrpSpPr/>
        <p:nvPr/>
      </p:nvGrpSpPr>
      <p:grpSpPr>
        <a:xfrm>
          <a:off x="0" y="0"/>
          <a:ext cx="0" cy="0"/>
          <a:chOff x="0" y="0"/>
          <a:chExt cx="0" cy="0"/>
        </a:xfrm>
      </p:grpSpPr>
      <p:sp>
        <p:nvSpPr>
          <p:cNvPr id="1048613" name="Title 1"/>
          <p:cNvSpPr>
            <a:spLocks noGrp="1"/>
          </p:cNvSpPr>
          <p:nvPr>
            <p:ph type="title"/>
          </p:nvPr>
        </p:nvSpPr>
        <p:spPr>
          <a:xfrm>
            <a:off x="831851" y="1709739"/>
            <a:ext cx="10515600" cy="2852737"/>
          </a:xfrm>
        </p:spPr>
        <p:txBody>
          <a:bodyPr anchor="b"/>
          <a:lstStyle>
            <a:lvl1pPr>
              <a:defRPr sz="6000"/>
            </a:lvl1pPr>
          </a:lstStyle>
          <a:p>
            <a:r>
              <a:rPr lang="zh-CN" altLang="en-US" smtClean="0"/>
              <a:t>单击此处编辑母版标题样式</a:t>
            </a:r>
            <a:endParaRPr lang="en-US" dirty="0"/>
          </a:p>
        </p:txBody>
      </p:sp>
      <p:sp>
        <p:nvSpPr>
          <p:cNvPr id="1048614" name="Text Placeholder 2"/>
          <p:cNvSpPr>
            <a:spLocks noGrp="1"/>
          </p:cNvSpPr>
          <p:nvPr>
            <p:ph type="body" idx="1"/>
          </p:nvPr>
        </p:nvSpPr>
        <p:spPr>
          <a:xfrm>
            <a:off x="831851" y="4589464"/>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1048615" name="Date Placeholder 3"/>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616" name="Footer Placeholder 4"/>
          <p:cNvSpPr>
            <a:spLocks noGrp="1"/>
          </p:cNvSpPr>
          <p:nvPr>
            <p:ph type="ftr" sz="quarter" idx="11"/>
          </p:nvPr>
        </p:nvSpPr>
        <p:spPr/>
        <p:txBody>
          <a:bodyPr/>
          <a:p>
            <a:endParaRPr lang="zh-CN" altLang="en-US"/>
          </a:p>
        </p:txBody>
      </p:sp>
      <p:sp>
        <p:nvSpPr>
          <p:cNvPr id="1048617" name="Slide Number Placeholder 5"/>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22" name=""/>
        <p:cNvGrpSpPr/>
        <p:nvPr/>
      </p:nvGrpSpPr>
      <p:grpSpPr>
        <a:xfrm>
          <a:off x="0" y="0"/>
          <a:ext cx="0" cy="0"/>
          <a:chOff x="0" y="0"/>
          <a:chExt cx="0" cy="0"/>
        </a:xfrm>
      </p:grpSpPr>
      <p:sp>
        <p:nvSpPr>
          <p:cNvPr id="1048618" name="Title 1"/>
          <p:cNvSpPr>
            <a:spLocks noGrp="1"/>
          </p:cNvSpPr>
          <p:nvPr>
            <p:ph type="title"/>
          </p:nvPr>
        </p:nvSpPr>
        <p:spPr/>
        <p:txBody>
          <a:bodyPr/>
          <a:p>
            <a:r>
              <a:rPr lang="zh-CN" altLang="en-US" smtClean="0"/>
              <a:t>单击此处编辑母版标题样式</a:t>
            </a:r>
            <a:endParaRPr lang="en-US" dirty="0"/>
          </a:p>
        </p:txBody>
      </p:sp>
      <p:sp>
        <p:nvSpPr>
          <p:cNvPr id="1048619" name="Content Placeholder 2"/>
          <p:cNvSpPr>
            <a:spLocks noGrp="1"/>
          </p:cNvSpPr>
          <p:nvPr>
            <p:ph sz="half" idx="1"/>
          </p:nvPr>
        </p:nvSpPr>
        <p:spPr>
          <a:xfrm>
            <a:off x="838200" y="1825625"/>
            <a:ext cx="5181600" cy="435133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620" name="Content Placeholder 3"/>
          <p:cNvSpPr>
            <a:spLocks noGrp="1"/>
          </p:cNvSpPr>
          <p:nvPr>
            <p:ph sz="half" idx="2"/>
          </p:nvPr>
        </p:nvSpPr>
        <p:spPr>
          <a:xfrm>
            <a:off x="6172200" y="1825625"/>
            <a:ext cx="5181600" cy="435133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621" name="Date Placeholder 4"/>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622" name="Footer Placeholder 5"/>
          <p:cNvSpPr>
            <a:spLocks noGrp="1"/>
          </p:cNvSpPr>
          <p:nvPr>
            <p:ph type="ftr" sz="quarter" idx="11"/>
          </p:nvPr>
        </p:nvSpPr>
        <p:spPr/>
        <p:txBody>
          <a:bodyPr/>
          <a:p>
            <a:endParaRPr lang="zh-CN" altLang="en-US"/>
          </a:p>
        </p:txBody>
      </p:sp>
      <p:sp>
        <p:nvSpPr>
          <p:cNvPr id="1048623" name="Slide Number Placeholder 6"/>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23" name=""/>
        <p:cNvGrpSpPr/>
        <p:nvPr/>
      </p:nvGrpSpPr>
      <p:grpSpPr>
        <a:xfrm>
          <a:off x="0" y="0"/>
          <a:ext cx="0" cy="0"/>
          <a:chOff x="0" y="0"/>
          <a:chExt cx="0" cy="0"/>
        </a:xfrm>
      </p:grpSpPr>
      <p:sp>
        <p:nvSpPr>
          <p:cNvPr id="1048624" name="Title 1"/>
          <p:cNvSpPr>
            <a:spLocks noGrp="1"/>
          </p:cNvSpPr>
          <p:nvPr>
            <p:ph type="title"/>
          </p:nvPr>
        </p:nvSpPr>
        <p:spPr>
          <a:xfrm>
            <a:off x="839788" y="365126"/>
            <a:ext cx="10515600" cy="1325563"/>
          </a:xfrm>
        </p:spPr>
        <p:txBody>
          <a:bodyPr/>
          <a:p>
            <a:r>
              <a:rPr lang="zh-CN" altLang="en-US" smtClean="0"/>
              <a:t>单击此处编辑母版标题样式</a:t>
            </a:r>
            <a:endParaRPr lang="en-US" dirty="0"/>
          </a:p>
        </p:txBody>
      </p:sp>
      <p:sp>
        <p:nvSpPr>
          <p:cNvPr id="1048625"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1048626" name="Content Placeholder 3"/>
          <p:cNvSpPr>
            <a:spLocks noGrp="1"/>
          </p:cNvSpPr>
          <p:nvPr>
            <p:ph sz="half" idx="2"/>
          </p:nvPr>
        </p:nvSpPr>
        <p:spPr>
          <a:xfrm>
            <a:off x="839789" y="2505075"/>
            <a:ext cx="5157787" cy="368458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627"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1048628" name="Content Placeholder 5"/>
          <p:cNvSpPr>
            <a:spLocks noGrp="1"/>
          </p:cNvSpPr>
          <p:nvPr>
            <p:ph sz="quarter" idx="4"/>
          </p:nvPr>
        </p:nvSpPr>
        <p:spPr>
          <a:xfrm>
            <a:off x="6172200" y="2505075"/>
            <a:ext cx="5183188" cy="368458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629" name="Date Placeholder 6"/>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630" name="Footer Placeholder 7"/>
          <p:cNvSpPr>
            <a:spLocks noGrp="1"/>
          </p:cNvSpPr>
          <p:nvPr>
            <p:ph type="ftr" sz="quarter" idx="11"/>
          </p:nvPr>
        </p:nvSpPr>
        <p:spPr/>
        <p:txBody>
          <a:bodyPr/>
          <a:p>
            <a:endParaRPr lang="zh-CN" altLang="en-US"/>
          </a:p>
        </p:txBody>
      </p:sp>
      <p:sp>
        <p:nvSpPr>
          <p:cNvPr id="1048631" name="Slide Number Placeholder 8"/>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6" name=""/>
        <p:cNvGrpSpPr/>
        <p:nvPr/>
      </p:nvGrpSpPr>
      <p:grpSpPr>
        <a:xfrm>
          <a:off x="0" y="0"/>
          <a:ext cx="0" cy="0"/>
          <a:chOff x="0" y="0"/>
          <a:chExt cx="0" cy="0"/>
        </a:xfrm>
      </p:grpSpPr>
      <p:sp>
        <p:nvSpPr>
          <p:cNvPr id="1048588" name="Title 1"/>
          <p:cNvSpPr>
            <a:spLocks noGrp="1"/>
          </p:cNvSpPr>
          <p:nvPr>
            <p:ph type="title"/>
          </p:nvPr>
        </p:nvSpPr>
        <p:spPr/>
        <p:txBody>
          <a:bodyPr/>
          <a:p>
            <a:r>
              <a:rPr lang="zh-CN" altLang="en-US" smtClean="0"/>
              <a:t>单击此处编辑母版标题样式</a:t>
            </a:r>
            <a:endParaRPr lang="en-US" dirty="0"/>
          </a:p>
        </p:txBody>
      </p:sp>
      <p:sp>
        <p:nvSpPr>
          <p:cNvPr id="1048589" name="Date Placeholder 2"/>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590" name="Footer Placeholder 3"/>
          <p:cNvSpPr>
            <a:spLocks noGrp="1"/>
          </p:cNvSpPr>
          <p:nvPr>
            <p:ph type="ftr" sz="quarter" idx="11"/>
          </p:nvPr>
        </p:nvSpPr>
        <p:spPr/>
        <p:txBody>
          <a:bodyPr/>
          <a:p>
            <a:endParaRPr lang="zh-CN" altLang="en-US"/>
          </a:p>
        </p:txBody>
      </p:sp>
      <p:sp>
        <p:nvSpPr>
          <p:cNvPr id="1048591" name="Slide Number Placeholder 4"/>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24" name=""/>
        <p:cNvGrpSpPr/>
        <p:nvPr/>
      </p:nvGrpSpPr>
      <p:grpSpPr>
        <a:xfrm>
          <a:off x="0" y="0"/>
          <a:ext cx="0" cy="0"/>
          <a:chOff x="0" y="0"/>
          <a:chExt cx="0" cy="0"/>
        </a:xfrm>
      </p:grpSpPr>
      <p:sp>
        <p:nvSpPr>
          <p:cNvPr id="1048632" name="Date Placeholder 1"/>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633" name="Footer Placeholder 2"/>
          <p:cNvSpPr>
            <a:spLocks noGrp="1"/>
          </p:cNvSpPr>
          <p:nvPr>
            <p:ph type="ftr" sz="quarter" idx="11"/>
          </p:nvPr>
        </p:nvSpPr>
        <p:spPr/>
        <p:txBody>
          <a:bodyPr/>
          <a:p>
            <a:endParaRPr lang="zh-CN" altLang="en-US"/>
          </a:p>
        </p:txBody>
      </p:sp>
      <p:sp>
        <p:nvSpPr>
          <p:cNvPr id="1048634" name="Slide Number Placeholder 3"/>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25" name=""/>
        <p:cNvGrpSpPr/>
        <p:nvPr/>
      </p:nvGrpSpPr>
      <p:grpSpPr>
        <a:xfrm>
          <a:off x="0" y="0"/>
          <a:ext cx="0" cy="0"/>
          <a:chOff x="0" y="0"/>
          <a:chExt cx="0" cy="0"/>
        </a:xfrm>
      </p:grpSpPr>
      <p:sp>
        <p:nvSpPr>
          <p:cNvPr id="1048635"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1048636"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637"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1048638" name="Date Placeholder 4"/>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639" name="Footer Placeholder 5"/>
          <p:cNvSpPr>
            <a:spLocks noGrp="1"/>
          </p:cNvSpPr>
          <p:nvPr>
            <p:ph type="ftr" sz="quarter" idx="11"/>
          </p:nvPr>
        </p:nvSpPr>
        <p:spPr/>
        <p:txBody>
          <a:bodyPr/>
          <a:p>
            <a:endParaRPr lang="zh-CN" altLang="en-US"/>
          </a:p>
        </p:txBody>
      </p:sp>
      <p:sp>
        <p:nvSpPr>
          <p:cNvPr id="1048640" name="Slide Number Placeholder 6"/>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9" name=""/>
        <p:cNvGrpSpPr/>
        <p:nvPr/>
      </p:nvGrpSpPr>
      <p:grpSpPr>
        <a:xfrm>
          <a:off x="0" y="0"/>
          <a:ext cx="0" cy="0"/>
          <a:chOff x="0" y="0"/>
          <a:chExt cx="0" cy="0"/>
        </a:xfrm>
      </p:grpSpPr>
      <p:sp>
        <p:nvSpPr>
          <p:cNvPr id="104860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104860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104860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1048605" name="Date Placeholder 4"/>
          <p:cNvSpPr>
            <a:spLocks noGrp="1"/>
          </p:cNvSpPr>
          <p:nvPr>
            <p:ph type="dt" sz="half" idx="10"/>
          </p:nvPr>
        </p:nvSpPr>
        <p:spPr/>
        <p:txBody>
          <a:bodyPr/>
          <a:p>
            <a:fld id="{E335F522-6256-461E-A79F-4037A6D0C8F9}" type="datetimeFigureOut">
              <a:rPr lang="zh-CN" altLang="en-US" smtClean="0"/>
            </a:fld>
            <a:endParaRPr lang="zh-CN" altLang="en-US"/>
          </a:p>
        </p:txBody>
      </p:sp>
      <p:sp>
        <p:nvSpPr>
          <p:cNvPr id="1048606" name="Footer Placeholder 5"/>
          <p:cNvSpPr>
            <a:spLocks noGrp="1"/>
          </p:cNvSpPr>
          <p:nvPr>
            <p:ph type="ftr" sz="quarter" idx="11"/>
          </p:nvPr>
        </p:nvSpPr>
        <p:spPr/>
        <p:txBody>
          <a:bodyPr/>
          <a:p>
            <a:endParaRPr lang="zh-CN" altLang="en-US"/>
          </a:p>
        </p:txBody>
      </p:sp>
      <p:sp>
        <p:nvSpPr>
          <p:cNvPr id="1048607" name="Slide Number Placeholder 6"/>
          <p:cNvSpPr>
            <a:spLocks noGrp="1"/>
          </p:cNvSpPr>
          <p:nvPr>
            <p:ph type="sldNum" sz="quarter" idx="12"/>
          </p:nvPr>
        </p:nvSpPr>
        <p:spPr/>
        <p:txBody>
          <a:bodyPr/>
          <a:p>
            <a:fld id="{1C1A564D-84E6-4D0E-9D2B-1519760DAFC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1" Type="http://schemas.openxmlformats.org/officeDocument/2006/relationships/theme" Target="../theme/theme2.xml"/><Relationship Id="rId20" Type="http://schemas.openxmlformats.org/officeDocument/2006/relationships/tags" Target="../tags/tag89.xml"/><Relationship Id="rId2" Type="http://schemas.openxmlformats.org/officeDocument/2006/relationships/slideLayout" Target="../slideLayouts/slideLayout13.xml"/><Relationship Id="rId19" Type="http://schemas.openxmlformats.org/officeDocument/2006/relationships/tags" Target="../tags/tag88.xml"/><Relationship Id="rId18" Type="http://schemas.openxmlformats.org/officeDocument/2006/relationships/tags" Target="../tags/tag87.xml"/><Relationship Id="rId17" Type="http://schemas.openxmlformats.org/officeDocument/2006/relationships/tags" Target="../tags/tag86.xml"/><Relationship Id="rId16" Type="http://schemas.openxmlformats.org/officeDocument/2006/relationships/tags" Target="../tags/tag85.xml"/><Relationship Id="rId15" Type="http://schemas.openxmlformats.org/officeDocument/2006/relationships/tags" Target="../tags/tag84.xml"/><Relationship Id="rId14" Type="http://schemas.openxmlformats.org/officeDocument/2006/relationships/image" Target="../media/image5.png"/><Relationship Id="rId13" Type="http://schemas.openxmlformats.org/officeDocument/2006/relationships/tags" Target="../tags/tag83.xml"/><Relationship Id="rId12" Type="http://schemas.openxmlformats.org/officeDocument/2006/relationships/tags" Target="../tags/tag8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ags" Target="../tags/tag100.xml"/><Relationship Id="rId8" Type="http://schemas.openxmlformats.org/officeDocument/2006/relationships/tags" Target="../tags/tag99.xml"/><Relationship Id="rId7" Type="http://schemas.openxmlformats.org/officeDocument/2006/relationships/tags" Target="../tags/tag98.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image" Target="../media/image5.png"/><Relationship Id="rId3" Type="http://schemas.openxmlformats.org/officeDocument/2006/relationships/tags" Target="../tags/tag95.xml"/><Relationship Id="rId2" Type="http://schemas.openxmlformats.org/officeDocument/2006/relationships/tags" Target="../tags/tag94.xml"/><Relationship Id="rId11" Type="http://schemas.openxmlformats.org/officeDocument/2006/relationships/theme" Target="../theme/theme3.xml"/><Relationship Id="rId10" Type="http://schemas.openxmlformats.org/officeDocument/2006/relationships/tags" Target="../tags/tag101.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tags" Target="../tags/tag111.xml"/><Relationship Id="rId7" Type="http://schemas.openxmlformats.org/officeDocument/2006/relationships/tags" Target="../tags/tag110.xml"/><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image" Target="../media/image5.png"/><Relationship Id="rId3" Type="http://schemas.openxmlformats.org/officeDocument/2006/relationships/tags" Target="../tags/tag107.xml"/><Relationship Id="rId2" Type="http://schemas.openxmlformats.org/officeDocument/2006/relationships/tags" Target="../tags/tag106.xml"/><Relationship Id="rId11" Type="http://schemas.openxmlformats.org/officeDocument/2006/relationships/theme" Target="../theme/theme4.xml"/><Relationship Id="rId10" Type="http://schemas.openxmlformats.org/officeDocument/2006/relationships/tags" Target="../tags/tag113.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1">
                <a:lumMod val="71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2" name=""/>
        <p:cNvGrpSpPr/>
        <p:nvPr/>
      </p:nvGrpSpPr>
      <p:grpSpPr>
        <a:xfrm>
          <a:off x="0" y="0"/>
          <a:ext cx="0" cy="0"/>
          <a:chOff x="0" y="0"/>
          <a:chExt cx="0" cy="0"/>
        </a:xfrm>
      </p:grpSpPr>
      <p:sp>
        <p:nvSpPr>
          <p:cNvPr id="1048576"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p>
            <a:r>
              <a:rPr lang="zh-CN" altLang="en-US" smtClean="0"/>
              <a:t>单击此处编辑母版标题样式</a:t>
            </a:r>
            <a:endParaRPr lang="en-US" dirty="0"/>
          </a:p>
        </p:txBody>
      </p:sp>
      <p:sp>
        <p:nvSpPr>
          <p:cNvPr id="1048577"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048578"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35F522-6256-461E-A79F-4037A6D0C8F9}" type="datetimeFigureOut">
              <a:rPr lang="zh-CN" altLang="en-US" smtClean="0"/>
            </a:fld>
            <a:endParaRPr lang="zh-CN" altLang="en-US"/>
          </a:p>
        </p:txBody>
      </p:sp>
      <p:sp>
        <p:nvSpPr>
          <p:cNvPr id="1048579"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1048580"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1A564D-84E6-4D0E-9D2B-1519760DAFC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1">
                <a:lumMod val="71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31" name=""/>
        <p:cNvGrpSpPr/>
        <p:nvPr/>
      </p:nvGrpSpPr>
      <p:grpSpPr>
        <a:xfrm>
          <a:off x="0" y="0"/>
          <a:ext cx="0" cy="0"/>
          <a:chOff x="0" y="0"/>
          <a:chExt cx="0" cy="0"/>
        </a:xfrm>
      </p:grpSpPr>
      <p:sp>
        <p:nvSpPr>
          <p:cNvPr id="1048654" name="矩形 7"/>
          <p:cNvSpPr/>
          <p:nvPr userDrawn="1">
            <p:custDataLst>
              <p:tags r:id="rId1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097153" name="图片 9"/>
          <p:cNvPicPr>
            <a:picLocks noChangeAspect="1"/>
          </p:cNvPicPr>
          <p:nvPr userDrawn="1">
            <p:custDataLst>
              <p:tags r:id="rId13"/>
            </p:custDataLst>
          </p:nvPr>
        </p:nvPicPr>
        <p:blipFill rotWithShape="1">
          <a:blip r:embed="rId14"/>
          <a:srcRect t="-1" b="-11176"/>
          <a:stretch>
            <a:fillRect/>
          </a:stretch>
        </p:blipFill>
        <p:spPr>
          <a:xfrm>
            <a:off x="10185225" y="304513"/>
            <a:ext cx="1658775" cy="986262"/>
          </a:xfrm>
          <a:prstGeom prst="rect">
            <a:avLst/>
          </a:prstGeom>
        </p:spPr>
      </p:pic>
      <p:sp>
        <p:nvSpPr>
          <p:cNvPr id="1048656" name="日期占位符 3"/>
          <p:cNvSpPr>
            <a:spLocks noGrp="1"/>
          </p:cNvSpPr>
          <p:nvPr>
            <p:ph type="dt" sz="half" idx="2"/>
            <p:custDataLst>
              <p:tags r:id="rId15"/>
            </p:custDataLst>
          </p:nvPr>
        </p:nvSpPr>
        <p:spPr>
          <a:xfrm>
            <a:off x="83820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1048658" name="页脚占位符 4"/>
          <p:cNvSpPr>
            <a:spLocks noGrp="1"/>
          </p:cNvSpPr>
          <p:nvPr>
            <p:ph type="ftr" sz="quarter" idx="3"/>
            <p:custDataLst>
              <p:tags r:id="rId16"/>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1048660" name="灯片编号占位符 5"/>
          <p:cNvSpPr>
            <a:spLocks noGrp="1"/>
          </p:cNvSpPr>
          <p:nvPr>
            <p:ph type="sldNum" sz="quarter" idx="4"/>
            <p:custDataLst>
              <p:tags r:id="rId17"/>
            </p:custDataLst>
          </p:nvPr>
        </p:nvSpPr>
        <p:spPr>
          <a:xfrm>
            <a:off x="8610600"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048662" name="标题占位符 1"/>
          <p:cNvSpPr>
            <a:spLocks noGrp="1"/>
          </p:cNvSpPr>
          <p:nvPr>
            <p:ph type="title"/>
            <p:custDataLst>
              <p:tags r:id="rId18"/>
            </p:custDataLst>
          </p:nvPr>
        </p:nvSpPr>
        <p:spPr>
          <a:xfrm>
            <a:off x="696000" y="360000"/>
            <a:ext cx="10800000" cy="720000"/>
          </a:xfrm>
          <a:prstGeom prst="rect">
            <a:avLst/>
          </a:prstGeom>
        </p:spPr>
        <p:txBody>
          <a:bodyPr vert="horz" wrap="square" lIns="0" tIns="0" rIns="0" bIns="0" rtlCol="0" anchor="b" anchorCtr="0">
            <a:normAutofit/>
          </a:bodyPr>
          <a:p>
            <a:r>
              <a:rPr lang="zh-CN" altLang="en-US" dirty="0"/>
              <a:t>单击此处编辑母版标题样式</a:t>
            </a:r>
            <a:endParaRPr lang="zh-CN" altLang="en-US" dirty="0"/>
          </a:p>
        </p:txBody>
      </p:sp>
      <p:sp>
        <p:nvSpPr>
          <p:cNvPr id="1048664" name="文本占位符 2"/>
          <p:cNvSpPr>
            <a:spLocks noGrp="1"/>
          </p:cNvSpPr>
          <p:nvPr>
            <p:ph type="body" idx="1"/>
            <p:custDataLst>
              <p:tags r:id="rId19"/>
            </p:custDataLst>
          </p:nvPr>
        </p:nvSpPr>
        <p:spPr>
          <a:xfrm>
            <a:off x="696000" y="1364400"/>
            <a:ext cx="10800000" cy="4813200"/>
          </a:xfrm>
          <a:prstGeom prst="rect">
            <a:avLst/>
          </a:prstGeom>
        </p:spPr>
        <p:txBody>
          <a:bodyPr vert="horz" wrap="square" lIns="0" tIns="0" rIns="0" bIns="0" rtlCol="0">
            <a:normAutofit/>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8666" name="KSO_TEMPLATE" hidden="1"/>
          <p:cNvSpPr/>
          <p:nvPr userDrawn="1">
            <p:custDataLst>
              <p:tags r:id="rId20"/>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1">
                <a:lumMod val="71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75" name=""/>
        <p:cNvGrpSpPr/>
        <p:nvPr/>
      </p:nvGrpSpPr>
      <p:grpSpPr>
        <a:xfrm>
          <a:off x="0" y="0"/>
          <a:ext cx="0" cy="0"/>
          <a:chOff x="0" y="0"/>
          <a:chExt cx="0" cy="0"/>
        </a:xfrm>
      </p:grpSpPr>
      <p:sp>
        <p:nvSpPr>
          <p:cNvPr id="1048980" name="矩形 7"/>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097183" name="图片 9"/>
          <p:cNvPicPr>
            <a:picLocks noChangeAspect="1"/>
          </p:cNvPicPr>
          <p:nvPr userDrawn="1">
            <p:custDataLst>
              <p:tags r:id="rId3"/>
            </p:custDataLst>
          </p:nvPr>
        </p:nvPicPr>
        <p:blipFill rotWithShape="1">
          <a:blip r:embed="rId4"/>
          <a:srcRect t="-1" b="-11176"/>
          <a:stretch>
            <a:fillRect/>
          </a:stretch>
        </p:blipFill>
        <p:spPr>
          <a:xfrm>
            <a:off x="10185225" y="304513"/>
            <a:ext cx="1658775" cy="986262"/>
          </a:xfrm>
          <a:prstGeom prst="rect">
            <a:avLst/>
          </a:prstGeom>
        </p:spPr>
      </p:pic>
      <p:sp>
        <p:nvSpPr>
          <p:cNvPr id="1048982" name="日期占位符 3"/>
          <p:cNvSpPr>
            <a:spLocks noGrp="1"/>
          </p:cNvSpPr>
          <p:nvPr>
            <p:ph type="dt" sz="half" idx="2"/>
            <p:custDataLst>
              <p:tags r:id="rId5"/>
            </p:custDataLst>
          </p:nvPr>
        </p:nvSpPr>
        <p:spPr>
          <a:xfrm>
            <a:off x="83820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1048984"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1048986" name="灯片编号占位符 5"/>
          <p:cNvSpPr>
            <a:spLocks noGrp="1"/>
          </p:cNvSpPr>
          <p:nvPr>
            <p:ph type="sldNum" sz="quarter" idx="4"/>
            <p:custDataLst>
              <p:tags r:id="rId7"/>
            </p:custDataLst>
          </p:nvPr>
        </p:nvSpPr>
        <p:spPr>
          <a:xfrm>
            <a:off x="8610600"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048988" name="标题占位符 1"/>
          <p:cNvSpPr>
            <a:spLocks noGrp="1"/>
          </p:cNvSpPr>
          <p:nvPr>
            <p:ph type="title"/>
            <p:custDataLst>
              <p:tags r:id="rId8"/>
            </p:custDataLst>
          </p:nvPr>
        </p:nvSpPr>
        <p:spPr>
          <a:xfrm>
            <a:off x="696000" y="360000"/>
            <a:ext cx="10800000" cy="720000"/>
          </a:xfrm>
          <a:prstGeom prst="rect">
            <a:avLst/>
          </a:prstGeom>
        </p:spPr>
        <p:txBody>
          <a:bodyPr vert="horz" wrap="square" lIns="0" tIns="0" rIns="0" bIns="0" rtlCol="0" anchor="b" anchorCtr="0">
            <a:normAutofit/>
          </a:bodyPr>
          <a:p>
            <a:r>
              <a:rPr lang="zh-CN" altLang="en-US" dirty="0"/>
              <a:t>单击此处编辑母版标题样式</a:t>
            </a:r>
            <a:endParaRPr lang="zh-CN" altLang="en-US" dirty="0"/>
          </a:p>
        </p:txBody>
      </p:sp>
      <p:sp>
        <p:nvSpPr>
          <p:cNvPr id="1048990" name="文本占位符 2"/>
          <p:cNvSpPr>
            <a:spLocks noGrp="1"/>
          </p:cNvSpPr>
          <p:nvPr>
            <p:ph type="body" idx="1"/>
            <p:custDataLst>
              <p:tags r:id="rId9"/>
            </p:custDataLst>
          </p:nvPr>
        </p:nvSpPr>
        <p:spPr>
          <a:xfrm>
            <a:off x="696000" y="1364400"/>
            <a:ext cx="10800000" cy="4813200"/>
          </a:xfrm>
          <a:prstGeom prst="rect">
            <a:avLst/>
          </a:prstGeom>
        </p:spPr>
        <p:txBody>
          <a:bodyPr vert="horz" wrap="square" lIns="0" tIns="0" rIns="0" bIns="0" rtlCol="0">
            <a:normAutofit/>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8992" name="KSO_TEMPLATE" hidden="1"/>
          <p:cNvSpPr/>
          <p:nvPr userDrawn="1">
            <p:custDataLst>
              <p:tags r:id="rId10"/>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1">
                <a:lumMod val="71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83" name=""/>
        <p:cNvGrpSpPr/>
        <p:nvPr/>
      </p:nvGrpSpPr>
      <p:grpSpPr>
        <a:xfrm>
          <a:off x="0" y="0"/>
          <a:ext cx="0" cy="0"/>
          <a:chOff x="0" y="0"/>
          <a:chExt cx="0" cy="0"/>
        </a:xfrm>
      </p:grpSpPr>
      <p:sp>
        <p:nvSpPr>
          <p:cNvPr id="1049026" name="矩形 7"/>
          <p:cNvSpPr/>
          <p:nvPr userDrawn="1">
            <p:custDataLst>
              <p:tags r:id="rId2"/>
            </p:custDataLst>
          </p:nvPr>
        </p:nvSpPr>
        <p:spPr>
          <a:xfrm>
            <a:off x="0" y="0"/>
            <a:ext cx="1219200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2097187" name="图片 9"/>
          <p:cNvPicPr>
            <a:picLocks noChangeAspect="1"/>
          </p:cNvPicPr>
          <p:nvPr userDrawn="1">
            <p:custDataLst>
              <p:tags r:id="rId3"/>
            </p:custDataLst>
          </p:nvPr>
        </p:nvPicPr>
        <p:blipFill rotWithShape="1">
          <a:blip r:embed="rId4"/>
          <a:srcRect t="-1" b="-11176"/>
          <a:stretch>
            <a:fillRect/>
          </a:stretch>
        </p:blipFill>
        <p:spPr>
          <a:xfrm>
            <a:off x="10185225" y="304513"/>
            <a:ext cx="1658775" cy="986262"/>
          </a:xfrm>
          <a:prstGeom prst="rect">
            <a:avLst/>
          </a:prstGeom>
        </p:spPr>
      </p:pic>
      <p:sp>
        <p:nvSpPr>
          <p:cNvPr id="1049028" name="日期占位符 3"/>
          <p:cNvSpPr>
            <a:spLocks noGrp="1"/>
          </p:cNvSpPr>
          <p:nvPr>
            <p:ph type="dt" sz="half" idx="2"/>
            <p:custDataLst>
              <p:tags r:id="rId5"/>
            </p:custDataLst>
          </p:nvPr>
        </p:nvSpPr>
        <p:spPr>
          <a:xfrm>
            <a:off x="83820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1049030"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1049032" name="灯片编号占位符 5"/>
          <p:cNvSpPr>
            <a:spLocks noGrp="1"/>
          </p:cNvSpPr>
          <p:nvPr>
            <p:ph type="sldNum" sz="quarter" idx="4"/>
            <p:custDataLst>
              <p:tags r:id="rId7"/>
            </p:custDataLst>
          </p:nvPr>
        </p:nvSpPr>
        <p:spPr>
          <a:xfrm>
            <a:off x="8610600"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1049034" name="标题占位符 1"/>
          <p:cNvSpPr>
            <a:spLocks noGrp="1"/>
          </p:cNvSpPr>
          <p:nvPr>
            <p:ph type="title"/>
            <p:custDataLst>
              <p:tags r:id="rId8"/>
            </p:custDataLst>
          </p:nvPr>
        </p:nvSpPr>
        <p:spPr>
          <a:xfrm>
            <a:off x="696000" y="360000"/>
            <a:ext cx="10800000" cy="720000"/>
          </a:xfrm>
          <a:prstGeom prst="rect">
            <a:avLst/>
          </a:prstGeom>
        </p:spPr>
        <p:txBody>
          <a:bodyPr vert="horz" wrap="square" lIns="0" tIns="0" rIns="0" bIns="0" rtlCol="0" anchor="b" anchorCtr="0">
            <a:normAutofit/>
          </a:bodyPr>
          <a:p>
            <a:r>
              <a:rPr lang="zh-CN" altLang="en-US" dirty="0"/>
              <a:t>单击此处编辑母版标题样式</a:t>
            </a:r>
            <a:endParaRPr lang="zh-CN" altLang="en-US" dirty="0"/>
          </a:p>
        </p:txBody>
      </p:sp>
      <p:sp>
        <p:nvSpPr>
          <p:cNvPr id="1049036" name="文本占位符 2"/>
          <p:cNvSpPr>
            <a:spLocks noGrp="1"/>
          </p:cNvSpPr>
          <p:nvPr>
            <p:ph type="body" idx="1"/>
            <p:custDataLst>
              <p:tags r:id="rId9"/>
            </p:custDataLst>
          </p:nvPr>
        </p:nvSpPr>
        <p:spPr>
          <a:xfrm>
            <a:off x="696000" y="1364400"/>
            <a:ext cx="10800000" cy="4813200"/>
          </a:xfrm>
          <a:prstGeom prst="rect">
            <a:avLst/>
          </a:prstGeom>
        </p:spPr>
        <p:txBody>
          <a:bodyPr vert="horz" wrap="square" lIns="0" tIns="0" rIns="0" bIns="0" rtlCol="0">
            <a:normAutofit/>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1049038" name="KSO_TEMPLATE" hidden="1"/>
          <p:cNvSpPr/>
          <p:nvPr userDrawn="1">
            <p:custDataLst>
              <p:tags r:id="rId10"/>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5" r:id="rId1"/>
  </p:sldLayoutIdLst>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image" Target="../media/image7.png"/><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tags" Target="../tags/tag22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image" Target="../media/image7.png"/><Relationship Id="rId1" Type="http://schemas.openxmlformats.org/officeDocument/2006/relationships/image" Target="../media/image21.png"/></Relationships>
</file>

<file path=ppt/slides/_rels/slide2.xml.rels><?xml version="1.0" encoding="UTF-8" standalone="yes"?>
<Relationships xmlns="http://schemas.openxmlformats.org/package/2006/relationships"><Relationship Id="rId9" Type="http://schemas.openxmlformats.org/officeDocument/2006/relationships/image" Target="../media/image9.jpeg"/><Relationship Id="rId8" Type="http://schemas.openxmlformats.org/officeDocument/2006/relationships/tags" Target="../tags/tag120.xml"/><Relationship Id="rId7" Type="http://schemas.openxmlformats.org/officeDocument/2006/relationships/image" Target="../media/image8.jpeg"/><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3" Type="http://schemas.openxmlformats.org/officeDocument/2006/relationships/slideLayout" Target="../slideLayouts/slideLayout23.xml"/><Relationship Id="rId12" Type="http://schemas.openxmlformats.org/officeDocument/2006/relationships/tags" Target="../tags/tag123.xml"/><Relationship Id="rId11" Type="http://schemas.openxmlformats.org/officeDocument/2006/relationships/tags" Target="../tags/tag122.xml"/><Relationship Id="rId10" Type="http://schemas.openxmlformats.org/officeDocument/2006/relationships/tags" Target="../tags/tag121.xml"/><Relationship Id="rId1" Type="http://schemas.openxmlformats.org/officeDocument/2006/relationships/tags" Target="../tags/tag114.xml"/></Relationships>
</file>

<file path=ppt/slides/_rels/slide3.xml.rels><?xml version="1.0" encoding="UTF-8" standalone="yes"?>
<Relationships xmlns="http://schemas.openxmlformats.org/package/2006/relationships"><Relationship Id="rId9" Type="http://schemas.openxmlformats.org/officeDocument/2006/relationships/tags" Target="../tags/tag131.xml"/><Relationship Id="rId8" Type="http://schemas.openxmlformats.org/officeDocument/2006/relationships/tags" Target="../tags/tag130.xml"/><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image" Target="../media/image10.jpeg"/><Relationship Id="rId2" Type="http://schemas.openxmlformats.org/officeDocument/2006/relationships/tags" Target="../tags/tag125.xml"/><Relationship Id="rId11" Type="http://schemas.openxmlformats.org/officeDocument/2006/relationships/slideLayout" Target="../slideLayouts/slideLayout23.xml"/><Relationship Id="rId10" Type="http://schemas.openxmlformats.org/officeDocument/2006/relationships/tags" Target="../tags/tag132.xml"/><Relationship Id="rId1" Type="http://schemas.openxmlformats.org/officeDocument/2006/relationships/tags" Target="../tags/tag124.xml"/></Relationships>
</file>

<file path=ppt/slides/_rels/slide4.xml.rels><?xml version="1.0" encoding="UTF-8" standalone="yes"?>
<Relationships xmlns="http://schemas.openxmlformats.org/package/2006/relationships"><Relationship Id="rId9" Type="http://schemas.openxmlformats.org/officeDocument/2006/relationships/tags" Target="../tags/tag141.xml"/><Relationship Id="rId8" Type="http://schemas.openxmlformats.org/officeDocument/2006/relationships/tags" Target="../tags/tag140.xml"/><Relationship Id="rId7" Type="http://schemas.openxmlformats.org/officeDocument/2006/relationships/tags" Target="../tags/tag139.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tags" Target="../tags/tag135.xml"/><Relationship Id="rId2" Type="http://schemas.openxmlformats.org/officeDocument/2006/relationships/tags" Target="../tags/tag134.xml"/><Relationship Id="rId13" Type="http://schemas.openxmlformats.org/officeDocument/2006/relationships/notesSlide" Target="../notesSlides/notesSlide1.xml"/><Relationship Id="rId12" Type="http://schemas.openxmlformats.org/officeDocument/2006/relationships/slideLayout" Target="../slideLayouts/slideLayout24.xml"/><Relationship Id="rId11" Type="http://schemas.openxmlformats.org/officeDocument/2006/relationships/tags" Target="../tags/tag143.xml"/><Relationship Id="rId10" Type="http://schemas.openxmlformats.org/officeDocument/2006/relationships/tags" Target="../tags/tag142.xml"/><Relationship Id="rId1" Type="http://schemas.openxmlformats.org/officeDocument/2006/relationships/tags" Target="../tags/tag133.xml"/></Relationships>
</file>

<file path=ppt/slides/_rels/slide5.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tags" Target="../tags/tag147.xml"/><Relationship Id="rId3" Type="http://schemas.openxmlformats.org/officeDocument/2006/relationships/tags" Target="../tags/tag146.xml"/><Relationship Id="rId2" Type="http://schemas.openxmlformats.org/officeDocument/2006/relationships/tags" Target="../tags/tag145.xml"/><Relationship Id="rId19" Type="http://schemas.openxmlformats.org/officeDocument/2006/relationships/notesSlide" Target="../notesSlides/notesSlide2.xml"/><Relationship Id="rId18" Type="http://schemas.openxmlformats.org/officeDocument/2006/relationships/slideLayout" Target="../slideLayouts/slideLayout24.xml"/><Relationship Id="rId17" Type="http://schemas.openxmlformats.org/officeDocument/2006/relationships/tags" Target="../tags/tag160.xml"/><Relationship Id="rId16" Type="http://schemas.openxmlformats.org/officeDocument/2006/relationships/tags" Target="../tags/tag159.xml"/><Relationship Id="rId15" Type="http://schemas.openxmlformats.org/officeDocument/2006/relationships/tags" Target="../tags/tag158.xml"/><Relationship Id="rId14" Type="http://schemas.openxmlformats.org/officeDocument/2006/relationships/tags" Target="../tags/tag157.xml"/><Relationship Id="rId13" Type="http://schemas.openxmlformats.org/officeDocument/2006/relationships/tags" Target="../tags/tag156.xml"/><Relationship Id="rId12" Type="http://schemas.openxmlformats.org/officeDocument/2006/relationships/tags" Target="../tags/tag155.xml"/><Relationship Id="rId11" Type="http://schemas.openxmlformats.org/officeDocument/2006/relationships/tags" Target="../tags/tag154.xml"/><Relationship Id="rId10" Type="http://schemas.openxmlformats.org/officeDocument/2006/relationships/tags" Target="../tags/tag153.xml"/><Relationship Id="rId1" Type="http://schemas.openxmlformats.org/officeDocument/2006/relationships/tags" Target="../tags/tag144.xml"/></Relationships>
</file>

<file path=ppt/slides/_rels/slide6.xml.rels><?xml version="1.0" encoding="UTF-8" standalone="yes"?>
<Relationships xmlns="http://schemas.openxmlformats.org/package/2006/relationships"><Relationship Id="rId9" Type="http://schemas.openxmlformats.org/officeDocument/2006/relationships/tags" Target="../tags/tag169.xml"/><Relationship Id="rId8" Type="http://schemas.openxmlformats.org/officeDocument/2006/relationships/tags" Target="../tags/tag168.xml"/><Relationship Id="rId7" Type="http://schemas.openxmlformats.org/officeDocument/2006/relationships/tags" Target="../tags/tag167.xml"/><Relationship Id="rId6" Type="http://schemas.openxmlformats.org/officeDocument/2006/relationships/tags" Target="../tags/tag166.xml"/><Relationship Id="rId5" Type="http://schemas.openxmlformats.org/officeDocument/2006/relationships/tags" Target="../tags/tag165.xml"/><Relationship Id="rId4" Type="http://schemas.openxmlformats.org/officeDocument/2006/relationships/tags" Target="../tags/tag164.xml"/><Relationship Id="rId3" Type="http://schemas.openxmlformats.org/officeDocument/2006/relationships/tags" Target="../tags/tag163.xml"/><Relationship Id="rId21" Type="http://schemas.openxmlformats.org/officeDocument/2006/relationships/slideLayout" Target="../slideLayouts/slideLayout24.xml"/><Relationship Id="rId20" Type="http://schemas.openxmlformats.org/officeDocument/2006/relationships/tags" Target="../tags/tag177.xml"/><Relationship Id="rId2" Type="http://schemas.openxmlformats.org/officeDocument/2006/relationships/tags" Target="../tags/tag162.xml"/><Relationship Id="rId19" Type="http://schemas.openxmlformats.org/officeDocument/2006/relationships/image" Target="../media/image13.jpeg"/><Relationship Id="rId18" Type="http://schemas.openxmlformats.org/officeDocument/2006/relationships/tags" Target="../tags/tag176.xml"/><Relationship Id="rId17" Type="http://schemas.openxmlformats.org/officeDocument/2006/relationships/image" Target="../media/image12.jpeg"/><Relationship Id="rId16" Type="http://schemas.openxmlformats.org/officeDocument/2006/relationships/tags" Target="../tags/tag175.xml"/><Relationship Id="rId15" Type="http://schemas.openxmlformats.org/officeDocument/2006/relationships/image" Target="../media/image11.jpeg"/><Relationship Id="rId14" Type="http://schemas.openxmlformats.org/officeDocument/2006/relationships/tags" Target="../tags/tag174.xml"/><Relationship Id="rId13" Type="http://schemas.openxmlformats.org/officeDocument/2006/relationships/tags" Target="../tags/tag173.xml"/><Relationship Id="rId12" Type="http://schemas.openxmlformats.org/officeDocument/2006/relationships/tags" Target="../tags/tag172.xml"/><Relationship Id="rId11" Type="http://schemas.openxmlformats.org/officeDocument/2006/relationships/tags" Target="../tags/tag171.xml"/><Relationship Id="rId10" Type="http://schemas.openxmlformats.org/officeDocument/2006/relationships/tags" Target="../tags/tag170.xml"/><Relationship Id="rId1" Type="http://schemas.openxmlformats.org/officeDocument/2006/relationships/tags" Target="../tags/tag161.xml"/></Relationships>
</file>

<file path=ppt/slides/_rels/slide7.xml.rels><?xml version="1.0" encoding="UTF-8" standalone="yes"?>
<Relationships xmlns="http://schemas.openxmlformats.org/package/2006/relationships"><Relationship Id="rId9" Type="http://schemas.openxmlformats.org/officeDocument/2006/relationships/tags" Target="../tags/tag185.xml"/><Relationship Id="rId8" Type="http://schemas.openxmlformats.org/officeDocument/2006/relationships/tags" Target="../tags/tag184.xml"/><Relationship Id="rId7" Type="http://schemas.openxmlformats.org/officeDocument/2006/relationships/tags" Target="../tags/tag183.xml"/><Relationship Id="rId6" Type="http://schemas.openxmlformats.org/officeDocument/2006/relationships/tags" Target="../tags/tag182.xml"/><Relationship Id="rId5" Type="http://schemas.openxmlformats.org/officeDocument/2006/relationships/tags" Target="../tags/tag181.xml"/><Relationship Id="rId4" Type="http://schemas.openxmlformats.org/officeDocument/2006/relationships/tags" Target="../tags/tag180.xml"/><Relationship Id="rId3" Type="http://schemas.openxmlformats.org/officeDocument/2006/relationships/tags" Target="../tags/tag179.xml"/><Relationship Id="rId2" Type="http://schemas.openxmlformats.org/officeDocument/2006/relationships/image" Target="../media/image14.jpeg"/><Relationship Id="rId15" Type="http://schemas.openxmlformats.org/officeDocument/2006/relationships/notesSlide" Target="../notesSlides/notesSlide3.xml"/><Relationship Id="rId14" Type="http://schemas.openxmlformats.org/officeDocument/2006/relationships/slideLayout" Target="../slideLayouts/slideLayout24.xml"/><Relationship Id="rId13" Type="http://schemas.openxmlformats.org/officeDocument/2006/relationships/tags" Target="../tags/tag189.xml"/><Relationship Id="rId12" Type="http://schemas.openxmlformats.org/officeDocument/2006/relationships/tags" Target="../tags/tag188.xml"/><Relationship Id="rId11" Type="http://schemas.openxmlformats.org/officeDocument/2006/relationships/tags" Target="../tags/tag187.xml"/><Relationship Id="rId10" Type="http://schemas.openxmlformats.org/officeDocument/2006/relationships/tags" Target="../tags/tag186.xml"/><Relationship Id="rId1" Type="http://schemas.openxmlformats.org/officeDocument/2006/relationships/tags" Target="../tags/tag178.xml"/></Relationships>
</file>

<file path=ppt/slides/_rels/slide8.xml.rels><?xml version="1.0" encoding="UTF-8" standalone="yes"?>
<Relationships xmlns="http://schemas.openxmlformats.org/package/2006/relationships"><Relationship Id="rId9" Type="http://schemas.openxmlformats.org/officeDocument/2006/relationships/tags" Target="../tags/tag198.xml"/><Relationship Id="rId8" Type="http://schemas.openxmlformats.org/officeDocument/2006/relationships/tags" Target="../tags/tag197.xml"/><Relationship Id="rId7" Type="http://schemas.openxmlformats.org/officeDocument/2006/relationships/tags" Target="../tags/tag196.xml"/><Relationship Id="rId6" Type="http://schemas.openxmlformats.org/officeDocument/2006/relationships/tags" Target="../tags/tag195.xml"/><Relationship Id="rId5" Type="http://schemas.openxmlformats.org/officeDocument/2006/relationships/tags" Target="../tags/tag194.xml"/><Relationship Id="rId4" Type="http://schemas.openxmlformats.org/officeDocument/2006/relationships/tags" Target="../tags/tag193.xml"/><Relationship Id="rId3" Type="http://schemas.openxmlformats.org/officeDocument/2006/relationships/tags" Target="../tags/tag192.xml"/><Relationship Id="rId2" Type="http://schemas.openxmlformats.org/officeDocument/2006/relationships/tags" Target="../tags/tag191.xml"/><Relationship Id="rId19" Type="http://schemas.openxmlformats.org/officeDocument/2006/relationships/notesSlide" Target="../notesSlides/notesSlide4.xml"/><Relationship Id="rId18" Type="http://schemas.openxmlformats.org/officeDocument/2006/relationships/slideLayout" Target="../slideLayouts/slideLayout24.xml"/><Relationship Id="rId17" Type="http://schemas.openxmlformats.org/officeDocument/2006/relationships/tags" Target="../tags/tag203.xml"/><Relationship Id="rId16" Type="http://schemas.openxmlformats.org/officeDocument/2006/relationships/image" Target="../media/image17.jpeg"/><Relationship Id="rId15" Type="http://schemas.openxmlformats.org/officeDocument/2006/relationships/tags" Target="../tags/tag202.xml"/><Relationship Id="rId14" Type="http://schemas.openxmlformats.org/officeDocument/2006/relationships/image" Target="../media/image16.jpeg"/><Relationship Id="rId13" Type="http://schemas.openxmlformats.org/officeDocument/2006/relationships/tags" Target="../tags/tag201.xml"/><Relationship Id="rId12" Type="http://schemas.openxmlformats.org/officeDocument/2006/relationships/image" Target="../media/image15.jpeg"/><Relationship Id="rId11" Type="http://schemas.openxmlformats.org/officeDocument/2006/relationships/tags" Target="../tags/tag200.xml"/><Relationship Id="rId10" Type="http://schemas.openxmlformats.org/officeDocument/2006/relationships/tags" Target="../tags/tag199.xml"/><Relationship Id="rId1" Type="http://schemas.openxmlformats.org/officeDocument/2006/relationships/tags" Target="../tags/tag190.xml"/></Relationships>
</file>

<file path=ppt/slides/_rels/slide9.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image" Target="../media/image19.png"/><Relationship Id="rId7" Type="http://schemas.openxmlformats.org/officeDocument/2006/relationships/tags" Target="../tags/tag209.xml"/><Relationship Id="rId6" Type="http://schemas.openxmlformats.org/officeDocument/2006/relationships/tags" Target="../tags/tag208.xml"/><Relationship Id="rId5" Type="http://schemas.openxmlformats.org/officeDocument/2006/relationships/tags" Target="../tags/tag207.xml"/><Relationship Id="rId4" Type="http://schemas.openxmlformats.org/officeDocument/2006/relationships/tags" Target="../tags/tag206.xml"/><Relationship Id="rId3" Type="http://schemas.openxmlformats.org/officeDocument/2006/relationships/tags" Target="../tags/tag205.xml"/><Relationship Id="rId20" Type="http://schemas.openxmlformats.org/officeDocument/2006/relationships/slideLayout" Target="../slideLayouts/slideLayout23.xml"/><Relationship Id="rId2" Type="http://schemas.openxmlformats.org/officeDocument/2006/relationships/image" Target="../media/image18.jpeg"/><Relationship Id="rId19" Type="http://schemas.openxmlformats.org/officeDocument/2006/relationships/tags" Target="../tags/tag219.xml"/><Relationship Id="rId18" Type="http://schemas.openxmlformats.org/officeDocument/2006/relationships/tags" Target="../tags/tag218.xml"/><Relationship Id="rId17" Type="http://schemas.openxmlformats.org/officeDocument/2006/relationships/tags" Target="../tags/tag217.xml"/><Relationship Id="rId16" Type="http://schemas.openxmlformats.org/officeDocument/2006/relationships/tags" Target="../tags/tag216.xml"/><Relationship Id="rId15" Type="http://schemas.openxmlformats.org/officeDocument/2006/relationships/tags" Target="../tags/tag215.xml"/><Relationship Id="rId14" Type="http://schemas.openxmlformats.org/officeDocument/2006/relationships/tags" Target="../tags/tag214.xml"/><Relationship Id="rId13" Type="http://schemas.openxmlformats.org/officeDocument/2006/relationships/tags" Target="../tags/tag213.xml"/><Relationship Id="rId12" Type="http://schemas.openxmlformats.org/officeDocument/2006/relationships/tags" Target="../tags/tag212.xml"/><Relationship Id="rId11" Type="http://schemas.openxmlformats.org/officeDocument/2006/relationships/image" Target="../media/image20.png"/><Relationship Id="rId10" Type="http://schemas.openxmlformats.org/officeDocument/2006/relationships/tags" Target="../tags/tag211.xml"/><Relationship Id="rId1" Type="http://schemas.openxmlformats.org/officeDocument/2006/relationships/tags" Target="../tags/tag20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0" y="1664970"/>
            <a:ext cx="12180570" cy="5193665"/>
          </a:xfrm>
          <a:prstGeom prst="rect">
            <a:avLst/>
          </a:prstGeom>
        </p:spPr>
      </p:pic>
      <p:sp>
        <p:nvSpPr>
          <p:cNvPr id="4" name="文本框 3"/>
          <p:cNvSpPr txBox="1"/>
          <p:nvPr/>
        </p:nvSpPr>
        <p:spPr>
          <a:xfrm>
            <a:off x="2650490" y="1189355"/>
            <a:ext cx="7290435" cy="4644390"/>
          </a:xfrm>
          <a:prstGeom prst="rect">
            <a:avLst/>
          </a:prstGeom>
          <a:noFill/>
        </p:spPr>
        <p:txBody>
          <a:bodyPr wrap="square" rtlCol="0" anchor="t">
            <a:noAutofit/>
          </a:bodyPr>
          <a:p>
            <a:pPr algn="ctr"/>
            <a:endParaRPr lang="zh-CN" altLang="en-US" sz="6600" b="1">
              <a:effectLst>
                <a:outerShdw blurRad="38100" dist="19050" dir="2700000" algn="tl" rotWithShape="0">
                  <a:schemeClr val="dk1">
                    <a:alpha val="40000"/>
                  </a:schemeClr>
                </a:outerShdw>
              </a:effectLst>
              <a:sym typeface="+mn-ea"/>
            </a:endParaRPr>
          </a:p>
          <a:p>
            <a:pPr algn="ctr"/>
            <a:r>
              <a:rPr lang="zh-CN" altLang="en-US" sz="5400" b="1" dirty="0">
                <a:solidFill>
                  <a:schemeClr val="tx1"/>
                </a:solidFill>
                <a:ea typeface="黑体" panose="02010609060101010101" pitchFamily="2" charset="-122"/>
                <a:sym typeface="+mn-ea"/>
              </a:rPr>
              <a:t>警</a:t>
            </a:r>
            <a:r>
              <a:rPr lang="zh-CN" altLang="en-US" sz="2400" b="1" dirty="0">
                <a:solidFill>
                  <a:schemeClr val="tx1"/>
                </a:solidFill>
                <a:latin typeface="黑体" panose="02010609060101010101" pitchFamily="2" charset="-122"/>
                <a:ea typeface="黑体" panose="02010609060101010101" pitchFamily="2" charset="-122"/>
                <a:sym typeface="+mn-ea"/>
              </a:rPr>
              <a:t> </a:t>
            </a:r>
            <a:r>
              <a:rPr lang="zh-CN" altLang="en-US" sz="5400" b="1" dirty="0">
                <a:solidFill>
                  <a:schemeClr val="tx1"/>
                </a:solidFill>
                <a:ea typeface="黑体" panose="02010609060101010101" pitchFamily="2" charset="-122"/>
                <a:sym typeface="+mn-ea"/>
              </a:rPr>
              <a:t>钟 长 鸣</a:t>
            </a:r>
            <a:endParaRPr lang="zh-CN" altLang="en-US" sz="5400" b="1" dirty="0">
              <a:solidFill>
                <a:schemeClr val="tx1"/>
              </a:solidFill>
              <a:ea typeface="黑体" panose="02010609060101010101" pitchFamily="2" charset="-122"/>
            </a:endParaRPr>
          </a:p>
          <a:p>
            <a:endParaRPr lang="en-US" altLang="zh-CN">
              <a:solidFill>
                <a:schemeClr val="tx1"/>
              </a:solidFill>
            </a:endParaRPr>
          </a:p>
          <a:p>
            <a:pPr algn="ctr"/>
            <a:r>
              <a:rPr lang="zh-CN" altLang="en-US" sz="3600" b="1" dirty="0">
                <a:solidFill>
                  <a:schemeClr val="tx1"/>
                </a:solidFill>
                <a:ea typeface="黑体" panose="02010609060101010101" pitchFamily="2" charset="-122"/>
                <a:sym typeface="+mn-ea"/>
              </a:rPr>
              <a:t>（第七辑）</a:t>
            </a:r>
            <a:endParaRPr lang="zh-CN" altLang="en-US" sz="3600" b="1" dirty="0">
              <a:solidFill>
                <a:schemeClr val="tx1"/>
              </a:solidFill>
              <a:ea typeface="黑体" panose="02010609060101010101" pitchFamily="2" charset="-122"/>
            </a:endParaRPr>
          </a:p>
          <a:p>
            <a:endParaRPr lang="zh-CN" altLang="en-US" sz="3600" b="1" dirty="0">
              <a:solidFill>
                <a:schemeClr val="tx1"/>
              </a:solidFill>
              <a:ea typeface="黑体" panose="02010609060101010101" pitchFamily="2" charset="-122"/>
            </a:endParaRPr>
          </a:p>
          <a:p>
            <a:pPr algn="ctr"/>
            <a:r>
              <a:rPr lang="zh-CN" altLang="en-US" sz="3600" b="1" dirty="0">
                <a:solidFill>
                  <a:schemeClr val="tx1"/>
                </a:solidFill>
                <a:ea typeface="黑体" panose="02010609060101010101" pitchFamily="2" charset="-122"/>
                <a:sym typeface="+mn-ea"/>
              </a:rPr>
              <a:t>——</a:t>
            </a:r>
            <a:r>
              <a:rPr lang="zh-CN" altLang="en-US" sz="3600" b="1" dirty="0">
                <a:solidFill>
                  <a:schemeClr val="tx1"/>
                </a:solidFill>
                <a:ea typeface="黑体" panose="02010609060101010101" pitchFamily="2" charset="-122"/>
                <a:sym typeface="+mn-ea"/>
              </a:rPr>
              <a:t>师生购买管制化学品安全知识</a:t>
            </a:r>
            <a:endParaRPr lang="zh-CN" altLang="en-US" sz="3600" b="1" dirty="0">
              <a:solidFill>
                <a:srgbClr val="000066"/>
              </a:solidFill>
              <a:ea typeface="黑体" panose="02010609060101010101" pitchFamily="2" charset="-122"/>
              <a:sym typeface="+mn-ea"/>
            </a:endParaRPr>
          </a:p>
          <a:p>
            <a:pPr algn="ctr"/>
            <a:endParaRPr lang="zh-CN" altLang="en-US" sz="3600" b="1" dirty="0">
              <a:solidFill>
                <a:srgbClr val="000066"/>
              </a:solidFill>
              <a:ea typeface="黑体" panose="02010609060101010101" pitchFamily="2" charset="-122"/>
              <a:sym typeface="+mn-ea"/>
            </a:endParaRPr>
          </a:p>
          <a:p>
            <a:pPr algn="ctr">
              <a:lnSpc>
                <a:spcPct val="150000"/>
              </a:lnSpc>
            </a:pPr>
            <a:r>
              <a:rPr lang="zh-CN" altLang="en-US" sz="2400" b="1">
                <a:solidFill>
                  <a:schemeClr val="tx1"/>
                </a:solidFill>
                <a:sym typeface="+mn-ea"/>
              </a:rPr>
              <a:t>资产与实验室管理处</a:t>
            </a:r>
            <a:endParaRPr lang="zh-CN" altLang="en-US" sz="2400" b="1">
              <a:solidFill>
                <a:schemeClr val="tx1"/>
              </a:solidFill>
              <a:sym typeface="+mn-ea"/>
            </a:endParaRPr>
          </a:p>
          <a:p>
            <a:pPr algn="ctr">
              <a:lnSpc>
                <a:spcPct val="150000"/>
              </a:lnSpc>
            </a:pPr>
            <a:r>
              <a:rPr lang="zh-CN" altLang="en-US" sz="2400" b="1">
                <a:solidFill>
                  <a:schemeClr val="tx1"/>
                </a:solidFill>
                <a:sym typeface="+mn-ea"/>
              </a:rPr>
              <a:t>2025年</a:t>
            </a:r>
            <a:r>
              <a:rPr lang="en-US" altLang="zh-CN" sz="2400" b="1">
                <a:solidFill>
                  <a:schemeClr val="tx1"/>
                </a:solidFill>
                <a:sym typeface="+mn-ea"/>
              </a:rPr>
              <a:t>10</a:t>
            </a:r>
            <a:r>
              <a:rPr lang="zh-CN" altLang="en-US" sz="2400" b="1">
                <a:solidFill>
                  <a:schemeClr val="tx1"/>
                </a:solidFill>
                <a:sym typeface="+mn-ea"/>
              </a:rPr>
              <a:t>月</a:t>
            </a:r>
            <a:endParaRPr lang="zh-CN" altLang="en-US" sz="2400" b="1">
              <a:solidFill>
                <a:schemeClr val="tx1"/>
              </a:solidFill>
            </a:endParaRPr>
          </a:p>
          <a:p>
            <a:endParaRPr lang="en-US" altLang="zh-CN">
              <a:solidFill>
                <a:schemeClr val="accent2">
                  <a:lumMod val="75000"/>
                </a:schemeClr>
              </a:solidFill>
            </a:endParaRPr>
          </a:p>
          <a:p>
            <a:endParaRPr lang="zh-CN" altLang="en-US" b="1">
              <a:solidFill>
                <a:schemeClr val="accent2">
                  <a:lumMod val="75000"/>
                </a:schemeClr>
              </a:solidFill>
              <a:sym typeface="+mn-ea"/>
            </a:endParaRPr>
          </a:p>
          <a:p>
            <a:pPr algn="ctr"/>
            <a:endParaRPr lang="zh-CN" altLang="en-US" b="1">
              <a:sym typeface="+mn-ea"/>
            </a:endParaRPr>
          </a:p>
          <a:p>
            <a:pPr algn="ctr"/>
            <a:endParaRPr lang="zh-CN" altLang="en-US" b="1">
              <a:sym typeface="+mn-ea"/>
            </a:endParaRPr>
          </a:p>
          <a:p>
            <a:pPr algn="ctr"/>
            <a:endParaRPr lang="en-US" altLang="zh-CN">
              <a:solidFill>
                <a:schemeClr val="accent4">
                  <a:lumMod val="95000"/>
                  <a:lumOff val="5000"/>
                </a:schemeClr>
              </a:solidFill>
            </a:endParaRPr>
          </a:p>
          <a:p>
            <a:pPr algn="ctr"/>
            <a:endParaRPr lang="zh-CN" altLang="en-US">
              <a:solidFill>
                <a:schemeClr val="accent4">
                  <a:lumMod val="95000"/>
                  <a:lumOff val="5000"/>
                </a:schemeClr>
              </a:solidFill>
              <a:latin typeface="黑体" panose="02010609060101010101" pitchFamily="2" charset="-122"/>
              <a:ea typeface="黑体" panose="02010609060101010101" pitchFamily="2" charset="-122"/>
              <a:cs typeface="黑体" panose="02010609060101010101" pitchFamily="2" charset="-122"/>
              <a:sym typeface="+mn-ea"/>
            </a:endParaRPr>
          </a:p>
        </p:txBody>
      </p:sp>
      <p:pic>
        <p:nvPicPr>
          <p:cNvPr id="3" name="图片 2"/>
          <p:cNvPicPr/>
          <p:nvPr/>
        </p:nvPicPr>
        <p:blipFill>
          <a:blip r:embed="rId2"/>
          <a:stretch>
            <a:fillRect/>
          </a:stretch>
        </p:blipFill>
        <p:spPr>
          <a:xfrm>
            <a:off x="-3810" y="0"/>
            <a:ext cx="12195175" cy="172339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201" name=""/>
        <p:cNvGrpSpPr/>
        <p:nvPr/>
      </p:nvGrpSpPr>
      <p:grpSpPr>
        <a:xfrm>
          <a:off x="0" y="0"/>
          <a:ext cx="0" cy="0"/>
          <a:chOff x="0" y="0"/>
          <a:chExt cx="0" cy="0"/>
        </a:xfrm>
      </p:grpSpPr>
      <p:sp>
        <p:nvSpPr>
          <p:cNvPr id="2" name="文本框 1"/>
          <p:cNvSpPr txBox="1"/>
          <p:nvPr/>
        </p:nvSpPr>
        <p:spPr>
          <a:xfrm>
            <a:off x="220980" y="1495425"/>
            <a:ext cx="11806555" cy="1287780"/>
          </a:xfrm>
          <a:prstGeom prst="rect">
            <a:avLst/>
          </a:prstGeom>
          <a:noFill/>
        </p:spPr>
        <p:txBody>
          <a:bodyPr wrap="square" rtlCol="0">
            <a:noAutofit/>
          </a:bodyPr>
          <a:p>
            <a:pPr algn="l">
              <a:lnSpc>
                <a:spcPct val="140000"/>
              </a:lnSpc>
            </a:pPr>
            <a:r>
              <a:rPr lang="en-US" altLang="zh-CN" sz="2300" kern="100" dirty="0">
                <a:solidFill>
                  <a:schemeClr val="tx1"/>
                </a:solidFill>
                <a:effectLst>
                  <a:outerShdw blurRad="38100" dist="19050" dir="2700000" algn="tl" rotWithShape="0">
                    <a:schemeClr val="dk1">
                      <a:alpha val="40000"/>
                    </a:schemeClr>
                  </a:outerShdw>
                </a:effectLst>
                <a:latin typeface="+mn-ea"/>
                <a:cs typeface="江城圆体 400W" panose="020B0500000000000000" pitchFamily="34" charset="-122"/>
              </a:rPr>
              <a:t>   </a:t>
            </a:r>
            <a:r>
              <a:rPr lang="zh-CN" altLang="en-US" sz="2800" b="1" kern="100" dirty="0">
                <a:solidFill>
                  <a:schemeClr val="accent1"/>
                </a:solidFill>
                <a:effectLst>
                  <a:outerShdw blurRad="38100" dist="25400" dir="5400000" algn="ctr" rotWithShape="0">
                    <a:srgbClr val="6E747A">
                      <a:alpha val="43000"/>
                    </a:srgbClr>
                  </a:outerShdw>
                </a:effectLst>
                <a:latin typeface="+mn-ea"/>
                <a:cs typeface="江城圆体 400W" panose="020B0500000000000000" pitchFamily="34" charset="-122"/>
              </a:rPr>
              <a:t>因教学科研需要购买管制化学品的师生及单位应严格按照以下流程申请</a:t>
            </a:r>
            <a:r>
              <a:rPr lang="en-US" altLang="zh-CN" sz="2800" b="1" kern="100" dirty="0">
                <a:solidFill>
                  <a:schemeClr val="accent1"/>
                </a:solidFill>
                <a:effectLst>
                  <a:outerShdw blurRad="38100" dist="25400" dir="5400000" algn="ctr" rotWithShape="0">
                    <a:srgbClr val="6E747A">
                      <a:alpha val="43000"/>
                    </a:srgbClr>
                  </a:outerShdw>
                </a:effectLst>
                <a:latin typeface="+mn-ea"/>
                <a:cs typeface="江城圆体 400W" panose="020B0500000000000000" pitchFamily="34" charset="-122"/>
              </a:rPr>
              <a:t>  </a:t>
            </a:r>
            <a:r>
              <a:rPr lang="en-US" altLang="zh-CN" sz="2300" kern="100" dirty="0">
                <a:effectLst/>
                <a:latin typeface="+mn-ea"/>
                <a:cs typeface="江城圆体 400W" panose="020B0500000000000000" pitchFamily="34" charset="-122"/>
              </a:rPr>
              <a:t>    </a:t>
            </a:r>
            <a:endParaRPr lang="en-US" altLang="zh-CN" sz="2300" kern="100" dirty="0">
              <a:effectLst/>
              <a:latin typeface="+mn-ea"/>
              <a:cs typeface="江城圆体 400W" panose="020B0500000000000000" pitchFamily="34" charset="-122"/>
            </a:endParaRPr>
          </a:p>
          <a:p>
            <a:pPr algn="l">
              <a:lnSpc>
                <a:spcPct val="140000"/>
              </a:lnSpc>
            </a:pPr>
            <a:r>
              <a:rPr lang="en-US" altLang="zh-CN" sz="2300" kern="100" dirty="0">
                <a:effectLst/>
                <a:latin typeface="+mn-ea"/>
                <a:cs typeface="江城圆体 400W" panose="020B0500000000000000" pitchFamily="34" charset="-122"/>
              </a:rPr>
              <a:t>      </a:t>
            </a:r>
            <a:endParaRPr lang="en-US" altLang="zh-CN" sz="2300" kern="100" dirty="0">
              <a:effectLst/>
              <a:latin typeface="+mn-ea"/>
              <a:cs typeface="江城圆体 400W" panose="020B0500000000000000" pitchFamily="34" charset="-122"/>
            </a:endParaRPr>
          </a:p>
          <a:p>
            <a:pPr algn="l">
              <a:lnSpc>
                <a:spcPct val="140000"/>
              </a:lnSpc>
            </a:pPr>
            <a:r>
              <a:rPr lang="en-US" altLang="zh-CN" sz="2300" kern="100" dirty="0">
                <a:effectLst/>
                <a:latin typeface="+mn-ea"/>
                <a:cs typeface="江城圆体 400W" panose="020B0500000000000000" pitchFamily="34" charset="-122"/>
              </a:rPr>
              <a:t>       </a:t>
            </a:r>
            <a:r>
              <a:rPr lang="zh-CN" altLang="en-US" sz="3200" kern="100" dirty="0">
                <a:effectLst/>
                <a:latin typeface="黑体" panose="02010609060101010101" pitchFamily="2" charset="-122"/>
                <a:ea typeface="黑体" panose="02010609060101010101" pitchFamily="2" charset="-122"/>
                <a:cs typeface="黑体" panose="02010609060101010101" pitchFamily="2" charset="-122"/>
              </a:rPr>
              <a:t>师生</a:t>
            </a:r>
            <a:r>
              <a:rPr lang="zh-CN" altLang="en-US" sz="3200" kern="100" dirty="0">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黑体" panose="02010609060101010101" pitchFamily="2" charset="-122"/>
                <a:sym typeface="+mn-ea"/>
              </a:rPr>
              <a:t>因教学科研需要提出申购计划，</a:t>
            </a:r>
            <a:r>
              <a:rPr lang="zh-CN" altLang="en-US" sz="3200" kern="100" dirty="0">
                <a:effectLst/>
                <a:latin typeface="黑体" panose="02010609060101010101" pitchFamily="2" charset="-122"/>
                <a:ea typeface="黑体" panose="02010609060101010101" pitchFamily="2" charset="-122"/>
                <a:cs typeface="黑体" panose="02010609060101010101" pitchFamily="2" charset="-122"/>
              </a:rPr>
              <a:t>经实验中心、学院</a:t>
            </a:r>
            <a:r>
              <a:rPr lang="en-US" altLang="zh-CN" sz="3200" kern="100" dirty="0">
                <a:effectLst/>
                <a:latin typeface="黑体" panose="02010609060101010101" pitchFamily="2" charset="-122"/>
                <a:ea typeface="黑体" panose="02010609060101010101" pitchFamily="2" charset="-122"/>
                <a:cs typeface="黑体" panose="02010609060101010101" pitchFamily="2" charset="-122"/>
              </a:rPr>
              <a:t>(</a:t>
            </a:r>
            <a:r>
              <a:rPr lang="zh-CN" altLang="en-US" sz="3200" kern="100" dirty="0">
                <a:effectLst/>
                <a:latin typeface="黑体" panose="02010609060101010101" pitchFamily="2" charset="-122"/>
                <a:ea typeface="黑体" panose="02010609060101010101" pitchFamily="2" charset="-122"/>
                <a:cs typeface="黑体" panose="02010609060101010101" pitchFamily="2" charset="-122"/>
              </a:rPr>
              <a:t>系</a:t>
            </a:r>
            <a:r>
              <a:rPr lang="en-US" altLang="zh-CN" sz="3200" kern="100" dirty="0">
                <a:effectLst/>
                <a:latin typeface="黑体" panose="02010609060101010101" pitchFamily="2" charset="-122"/>
                <a:ea typeface="黑体" panose="02010609060101010101" pitchFamily="2" charset="-122"/>
                <a:cs typeface="黑体" panose="02010609060101010101" pitchFamily="2" charset="-122"/>
              </a:rPr>
              <a:t>)</a:t>
            </a:r>
            <a:r>
              <a:rPr lang="zh-CN" altLang="en-US" sz="3200" kern="100" dirty="0">
                <a:effectLst/>
                <a:latin typeface="黑体" panose="02010609060101010101" pitchFamily="2" charset="-122"/>
                <a:ea typeface="黑体" panose="02010609060101010101" pitchFamily="2" charset="-122"/>
                <a:cs typeface="黑体" panose="02010609060101010101" pitchFamily="2" charset="-122"/>
              </a:rPr>
              <a:t>、学校、公安部门三级审核通过后，由学校办理购置许可，再由各院</a:t>
            </a:r>
            <a:r>
              <a:rPr lang="en-US" altLang="zh-CN" sz="3200" kern="100" dirty="0">
                <a:effectLst/>
                <a:latin typeface="黑体" panose="02010609060101010101" pitchFamily="2" charset="-122"/>
                <a:ea typeface="黑体" panose="02010609060101010101" pitchFamily="2" charset="-122"/>
                <a:cs typeface="黑体" panose="02010609060101010101" pitchFamily="2" charset="-122"/>
              </a:rPr>
              <a:t>(</a:t>
            </a:r>
            <a:r>
              <a:rPr lang="zh-CN" altLang="en-US" sz="3200" kern="100" dirty="0">
                <a:effectLst/>
                <a:latin typeface="黑体" panose="02010609060101010101" pitchFamily="2" charset="-122"/>
                <a:ea typeface="黑体" panose="02010609060101010101" pitchFamily="2" charset="-122"/>
                <a:cs typeface="黑体" panose="02010609060101010101" pitchFamily="2" charset="-122"/>
              </a:rPr>
              <a:t>系</a:t>
            </a:r>
            <a:r>
              <a:rPr lang="en-US" altLang="zh-CN" sz="3200" kern="100" dirty="0">
                <a:effectLst/>
                <a:latin typeface="黑体" panose="02010609060101010101" pitchFamily="2" charset="-122"/>
                <a:ea typeface="黑体" panose="02010609060101010101" pitchFamily="2" charset="-122"/>
                <a:cs typeface="黑体" panose="02010609060101010101" pitchFamily="2" charset="-122"/>
              </a:rPr>
              <a:t>)</a:t>
            </a:r>
            <a:r>
              <a:rPr lang="zh-CN" altLang="en-US" sz="3200" kern="100" dirty="0">
                <a:effectLst/>
                <a:latin typeface="黑体" panose="02010609060101010101" pitchFamily="2" charset="-122"/>
                <a:ea typeface="黑体" panose="02010609060101010101" pitchFamily="2" charset="-122"/>
                <a:cs typeface="黑体" panose="02010609060101010101" pitchFamily="2" charset="-122"/>
              </a:rPr>
              <a:t>与具有经营许可资质的供货商签订采购合同后进行购置。所购管制化学品到货后，学院（系）危化品管理员须及时进行验收</a:t>
            </a:r>
            <a:r>
              <a:rPr lang="en-US" altLang="zh-CN" sz="3200" kern="100" dirty="0">
                <a:effectLst/>
                <a:latin typeface="黑体" panose="02010609060101010101" pitchFamily="2" charset="-122"/>
                <a:ea typeface="黑体" panose="02010609060101010101" pitchFamily="2" charset="-122"/>
                <a:cs typeface="黑体" panose="02010609060101010101" pitchFamily="2" charset="-122"/>
              </a:rPr>
              <a:t>(2</a:t>
            </a:r>
            <a:r>
              <a:rPr lang="zh-CN" altLang="en-US" sz="3200" kern="100" dirty="0">
                <a:effectLst/>
                <a:latin typeface="黑体" panose="02010609060101010101" pitchFamily="2" charset="-122"/>
                <a:ea typeface="黑体" panose="02010609060101010101" pitchFamily="2" charset="-122"/>
                <a:cs typeface="黑体" panose="02010609060101010101" pitchFamily="2" charset="-122"/>
              </a:rPr>
              <a:t>人验收</a:t>
            </a:r>
            <a:r>
              <a:rPr lang="en-US" altLang="zh-CN" sz="3200" kern="100" dirty="0">
                <a:effectLst/>
                <a:latin typeface="黑体" panose="02010609060101010101" pitchFamily="2" charset="-122"/>
                <a:ea typeface="黑体" panose="02010609060101010101" pitchFamily="2" charset="-122"/>
                <a:cs typeface="黑体" panose="02010609060101010101" pitchFamily="2" charset="-122"/>
              </a:rPr>
              <a:t>),</a:t>
            </a:r>
            <a:r>
              <a:rPr lang="zh-CN" altLang="en-US" sz="3200" kern="100" dirty="0">
                <a:effectLst/>
                <a:latin typeface="黑体" panose="02010609060101010101" pitchFamily="2" charset="-122"/>
                <a:ea typeface="黑体" panose="02010609060101010101" pitchFamily="2" charset="-122"/>
                <a:cs typeface="黑体" panose="02010609060101010101" pitchFamily="2" charset="-122"/>
              </a:rPr>
              <a:t>通过管理平台登记入库，并打印二维码粘贴，纳入各院</a:t>
            </a:r>
            <a:r>
              <a:rPr lang="en-US" altLang="zh-CN" sz="3200" kern="100" dirty="0">
                <a:effectLst/>
                <a:latin typeface="黑体" panose="02010609060101010101" pitchFamily="2" charset="-122"/>
                <a:ea typeface="黑体" panose="02010609060101010101" pitchFamily="2" charset="-122"/>
                <a:cs typeface="黑体" panose="02010609060101010101" pitchFamily="2" charset="-122"/>
              </a:rPr>
              <a:t>(</a:t>
            </a:r>
            <a:r>
              <a:rPr lang="zh-CN" altLang="en-US" sz="3200" kern="100" dirty="0">
                <a:effectLst/>
                <a:latin typeface="黑体" panose="02010609060101010101" pitchFamily="2" charset="-122"/>
                <a:ea typeface="黑体" panose="02010609060101010101" pitchFamily="2" charset="-122"/>
                <a:cs typeface="黑体" panose="02010609060101010101" pitchFamily="2" charset="-122"/>
              </a:rPr>
              <a:t>系</a:t>
            </a:r>
            <a:r>
              <a:rPr lang="en-US" altLang="zh-CN" sz="3200" kern="100" dirty="0">
                <a:effectLst/>
                <a:latin typeface="黑体" panose="02010609060101010101" pitchFamily="2" charset="-122"/>
                <a:ea typeface="黑体" panose="02010609060101010101" pitchFamily="2" charset="-122"/>
                <a:cs typeface="黑体" panose="02010609060101010101" pitchFamily="2" charset="-122"/>
              </a:rPr>
              <a:t>)</a:t>
            </a:r>
            <a:r>
              <a:rPr lang="zh-CN" altLang="en-US" sz="3200" kern="100" dirty="0">
                <a:effectLst/>
                <a:latin typeface="黑体" panose="02010609060101010101" pitchFamily="2" charset="-122"/>
                <a:ea typeface="黑体" panose="02010609060101010101" pitchFamily="2" charset="-122"/>
                <a:cs typeface="黑体" panose="02010609060101010101" pitchFamily="2" charset="-122"/>
              </a:rPr>
              <a:t>危化品储存库进行管理。</a:t>
            </a:r>
            <a:endParaRPr lang="zh-CN" altLang="en-US" sz="3200" kern="100" dirty="0">
              <a:effectLst/>
              <a:latin typeface="黑体" panose="02010609060101010101" pitchFamily="2" charset="-122"/>
              <a:ea typeface="黑体" panose="02010609060101010101" pitchFamily="2" charset="-122"/>
              <a:cs typeface="黑体" panose="02010609060101010101" pitchFamily="2" charset="-122"/>
            </a:endParaRPr>
          </a:p>
        </p:txBody>
      </p:sp>
      <p:sp>
        <p:nvSpPr>
          <p:cNvPr id="11269" name="Text Box 2"/>
          <p:cNvSpPr txBox="1"/>
          <p:nvPr/>
        </p:nvSpPr>
        <p:spPr>
          <a:xfrm>
            <a:off x="0" y="0"/>
            <a:ext cx="12192000" cy="1207770"/>
          </a:xfrm>
          <a:prstGeom prst="rect">
            <a:avLst/>
          </a:prstGeom>
          <a:solidFill>
            <a:srgbClr val="00007A"/>
          </a:solidFill>
          <a:ln w="9525">
            <a:noFill/>
          </a:ln>
        </p:spPr>
        <p:txBody>
          <a:bodyPr>
            <a:noAutofit/>
          </a:bodyPr>
          <a:p>
            <a:pPr marL="0" indent="0" algn="ctr"/>
            <a:r>
              <a:rPr lang="zh-CN" altLang="en-US" sz="4000" b="1">
                <a:solidFill>
                  <a:schemeClr val="bg1"/>
                </a:solidFill>
                <a:highlight>
                  <a:srgbClr val="000080"/>
                </a:highlight>
                <a:uFillTx/>
                <a:latin typeface="+mj-lt"/>
                <a:ea typeface="+mj-ea"/>
                <a:cs typeface="+mj-cs"/>
                <a:sym typeface="+mn-ea"/>
              </a:rPr>
              <a:t>五</a:t>
            </a:r>
            <a:r>
              <a:rPr lang="zh-CN" altLang="en-US" sz="4000" b="1">
                <a:solidFill>
                  <a:schemeClr val="bg1"/>
                </a:solidFill>
                <a:highlight>
                  <a:srgbClr val="000080"/>
                </a:highlight>
                <a:uFillTx/>
                <a:latin typeface="+mj-lt"/>
                <a:ea typeface="+mj-ea"/>
                <a:cs typeface="+mj-cs"/>
                <a:sym typeface="+mn-ea"/>
              </a:rPr>
              <a:t>、规范的</a:t>
            </a:r>
            <a:r>
              <a:rPr lang="zh-CN" altLang="en-US" sz="4000" b="1">
                <a:solidFill>
                  <a:schemeClr val="bg1"/>
                </a:solidFill>
                <a:highlight>
                  <a:srgbClr val="000080"/>
                </a:highlight>
                <a:uFillTx/>
                <a:latin typeface="+mj-lt"/>
                <a:ea typeface="+mj-ea"/>
                <a:cs typeface="+mj-cs"/>
                <a:sym typeface="+mn-ea"/>
              </a:rPr>
              <a:t>采购流程</a:t>
            </a:r>
            <a:endParaRPr lang="zh-CN" altLang="en-US" sz="4000">
              <a:highlight>
                <a:srgbClr val="000080"/>
              </a:highlight>
            </a:endParaRPr>
          </a:p>
          <a:p>
            <a:pPr marL="0" indent="0" algn="ctr"/>
            <a:endParaRPr lang="zh-CN" altLang="en-US" sz="4000" b="1" dirty="0">
              <a:solidFill>
                <a:schemeClr val="bg1"/>
              </a:solidFill>
              <a:latin typeface="Times New Roman" panose="02020603050405020304" pitchFamily="18" charset="0"/>
              <a:sym typeface="+mn-ea"/>
            </a:endParaRP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pPr lvl="0" eaLnBrk="1" hangingPunct="1">
              <a:buClrTx/>
              <a:buSzTx/>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pic>
        <p:nvPicPr>
          <p:cNvPr id="1026" name="Picture 2" descr="C:\Users\acer\Desktop\图片1.png"/>
          <p:cNvPicPr>
            <a:picLocks noChangeAspect="1" noChangeArrowheads="1"/>
          </p:cNvPicPr>
          <p:nvPr/>
        </p:nvPicPr>
        <p:blipFill rotWithShape="1">
          <a:blip r:embed="rId1" cstate="print"/>
          <a:srcRect/>
          <a:stretch>
            <a:fillRect/>
          </a:stretch>
        </p:blipFill>
        <p:spPr bwMode="auto">
          <a:xfrm>
            <a:off x="-878205" y="1381125"/>
            <a:ext cx="13070840" cy="5521960"/>
          </a:xfrm>
          <a:prstGeom prst="rect">
            <a:avLst/>
          </a:prstGeom>
          <a:noFill/>
        </p:spPr>
      </p:pic>
      <p:sp>
        <p:nvSpPr>
          <p:cNvPr id="3" name="文本框 2"/>
          <p:cNvSpPr txBox="1"/>
          <p:nvPr/>
        </p:nvSpPr>
        <p:spPr>
          <a:xfrm>
            <a:off x="1991360" y="1772920"/>
            <a:ext cx="8359775" cy="869950"/>
          </a:xfrm>
          <a:prstGeom prst="rect">
            <a:avLst/>
          </a:prstGeom>
          <a:noFill/>
        </p:spPr>
        <p:txBody>
          <a:bodyPr wrap="square" rtlCol="0">
            <a:noAutofit/>
          </a:bodyPr>
          <a:p>
            <a:r>
              <a:rPr lang="zh-CN" altLang="en-US" sz="3200">
                <a:latin typeface="黑体" panose="02010609060101010101" pitchFamily="2" charset="-122"/>
                <a:ea typeface="黑体" panose="02010609060101010101" pitchFamily="2" charset="-122"/>
                <a:cs typeface="黑体" panose="02010609060101010101" pitchFamily="2" charset="-122"/>
              </a:rPr>
              <a:t>坚持统筹发展与安全</a:t>
            </a:r>
            <a:r>
              <a:rPr lang="en-US" altLang="zh-CN" sz="3200">
                <a:latin typeface="黑体" panose="02010609060101010101" pitchFamily="2" charset="-122"/>
                <a:ea typeface="黑体" panose="02010609060101010101" pitchFamily="2" charset="-122"/>
                <a:cs typeface="黑体" panose="02010609060101010101" pitchFamily="2" charset="-122"/>
              </a:rPr>
              <a:t>   </a:t>
            </a:r>
            <a:r>
              <a:rPr lang="zh-CN" altLang="en-US" sz="3200">
                <a:latin typeface="黑体" panose="02010609060101010101" pitchFamily="2" charset="-122"/>
                <a:ea typeface="黑体" panose="02010609060101010101" pitchFamily="2" charset="-122"/>
                <a:cs typeface="黑体" panose="02010609060101010101" pitchFamily="2" charset="-122"/>
              </a:rPr>
              <a:t>构建师生安全共同体</a:t>
            </a:r>
            <a:endParaRPr lang="zh-CN" altLang="en-US" sz="3200">
              <a:latin typeface="黑体" panose="02010609060101010101" pitchFamily="2" charset="-122"/>
              <a:ea typeface="黑体" panose="02010609060101010101" pitchFamily="2" charset="-122"/>
              <a:cs typeface="黑体" panose="02010609060101010101" pitchFamily="2" charset="-122"/>
            </a:endParaRPr>
          </a:p>
          <a:p>
            <a:endParaRPr lang="zh-CN" altLang="en-US" sz="3200">
              <a:latin typeface="黑体" panose="02010609060101010101" pitchFamily="2" charset="-122"/>
              <a:ea typeface="黑体" panose="02010609060101010101" pitchFamily="2" charset="-122"/>
              <a:cs typeface="黑体" panose="02010609060101010101" pitchFamily="2" charset="-122"/>
            </a:endParaRPr>
          </a:p>
          <a:p>
            <a:endParaRPr lang="zh-CN" altLang="en-US" sz="3200">
              <a:latin typeface="黑体" panose="02010609060101010101" pitchFamily="2" charset="-122"/>
              <a:ea typeface="黑体" panose="02010609060101010101" pitchFamily="2" charset="-122"/>
              <a:cs typeface="黑体" panose="02010609060101010101" pitchFamily="2" charset="-122"/>
            </a:endParaRPr>
          </a:p>
        </p:txBody>
      </p:sp>
      <p:pic>
        <p:nvPicPr>
          <p:cNvPr id="4" name="图片 3"/>
          <p:cNvPicPr/>
          <p:nvPr/>
        </p:nvPicPr>
        <p:blipFill>
          <a:blip r:embed="rId2"/>
          <a:stretch>
            <a:fillRect/>
          </a:stretch>
        </p:blipFill>
        <p:spPr>
          <a:xfrm>
            <a:off x="-335280" y="0"/>
            <a:ext cx="12527280" cy="138049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73" name=""/>
        <p:cNvGrpSpPr/>
        <p:nvPr/>
      </p:nvGrpSpPr>
      <p:grpSpPr>
        <a:xfrm>
          <a:off x="0" y="0"/>
          <a:ext cx="0" cy="0"/>
          <a:chOff x="0" y="0"/>
          <a:chExt cx="0" cy="0"/>
        </a:xfrm>
      </p:grpSpPr>
      <p:sp>
        <p:nvSpPr>
          <p:cNvPr id="1048960" name="标题 16"/>
          <p:cNvSpPr>
            <a:spLocks noGrp="1"/>
          </p:cNvSpPr>
          <p:nvPr>
            <p:ph type="title"/>
            <p:custDataLst>
              <p:tags r:id="rId1"/>
            </p:custDataLst>
          </p:nvPr>
        </p:nvSpPr>
        <p:spPr>
          <a:xfrm>
            <a:off x="696000" y="975315"/>
            <a:ext cx="10800000" cy="720000"/>
          </a:xfrm>
        </p:spPr>
        <p:txBody>
          <a:bodyPr>
            <a:normAutofit fontScale="90000"/>
          </a:bodyPr>
          <a:p>
            <a:br>
              <a:rPr lang="zh-CN" altLang="en-US">
                <a:sym typeface="+mn-ea"/>
              </a:rPr>
            </a:br>
            <a:br>
              <a:rPr lang="zh-CN" altLang="en-US">
                <a:sym typeface="+mn-ea"/>
              </a:rPr>
            </a:br>
            <a:br>
              <a:rPr lang="zh-CN" altLang="en-US">
                <a:sym typeface="+mn-ea"/>
              </a:rPr>
            </a:br>
            <a:endParaRPr lang="zh-CN" altLang="en-US"/>
          </a:p>
        </p:txBody>
      </p:sp>
      <p:sp>
        <p:nvSpPr>
          <p:cNvPr id="1048962" name="矩形 6"/>
          <p:cNvSpPr/>
          <p:nvPr>
            <p:custDataLst>
              <p:tags r:id="rId2"/>
            </p:custDataLst>
          </p:nvPr>
        </p:nvSpPr>
        <p:spPr>
          <a:xfrm>
            <a:off x="224155" y="1937385"/>
            <a:ext cx="4058920" cy="3574415"/>
          </a:xfrm>
          <a:prstGeom prst="rect">
            <a:avLst/>
          </a:prstGeom>
          <a:noFill/>
        </p:spPr>
        <p:txBody>
          <a:bodyPr wrap="square" lIns="0" tIns="0" rIns="0" bIns="0" rtlCol="0" anchor="t" anchorCtr="0">
            <a:noAutofit/>
          </a:bodyPr>
          <a:p>
            <a:pPr marL="342900" indent="-342900" algn="l">
              <a:lnSpc>
                <a:spcPts val="2600"/>
              </a:lnSpc>
              <a:spcBef>
                <a:spcPts val="0"/>
              </a:spcBef>
              <a:spcAft>
                <a:spcPts val="0"/>
              </a:spcAft>
              <a:buFont typeface="Wingdings" panose="05000000000000000000" charset="0"/>
              <a:buChar char="u"/>
            </a:pPr>
            <a:r>
              <a:rPr lang="zh-CN" altLang="en-US" b="1" dirty="0">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管制化学品是指国家通过法律法规，对其生产、经营、购买、储存、运输、使用、进出口等环节</a:t>
            </a:r>
            <a:r>
              <a:rPr lang="zh-CN" altLang="en-US" b="1" dirty="0">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sym typeface="+mn-ea"/>
              </a:rPr>
              <a:t>施加特殊限制和管理的化学物质。</a:t>
            </a:r>
            <a:endParaRPr lang="zh-CN" altLang="en-US" b="1" dirty="0">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sym typeface="+mn-ea"/>
            </a:endParaRPr>
          </a:p>
          <a:p>
            <a:pPr indent="0" algn="l">
              <a:lnSpc>
                <a:spcPts val="2600"/>
              </a:lnSpc>
              <a:spcBef>
                <a:spcPts val="0"/>
              </a:spcBef>
              <a:spcAft>
                <a:spcPts val="0"/>
              </a:spcAft>
              <a:buFont typeface="Wingdings" panose="05000000000000000000" charset="0"/>
              <a:buNone/>
            </a:pPr>
            <a:endParaRPr lang="zh-CN" altLang="en-US" b="1" dirty="0">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marL="342900" indent="-342900" algn="l">
              <a:lnSpc>
                <a:spcPts val="2600"/>
              </a:lnSpc>
              <a:spcBef>
                <a:spcPts val="0"/>
              </a:spcBef>
              <a:spcAft>
                <a:spcPts val="0"/>
              </a:spcAft>
              <a:buFont typeface="Wingdings" panose="05000000000000000000" charset="0"/>
              <a:buChar char="u"/>
            </a:pPr>
            <a:r>
              <a:rPr lang="en-US" altLang="zh-CN" b="1" dirty="0">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a:t>
            </a:r>
            <a:r>
              <a:rPr lang="zh-CN" altLang="en-US" b="1" dirty="0">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这些化学品通常因为具有毒性、腐蚀性、爆炸性、易燃性、放射性或易制毒、易制爆等特性，可能对公共安全、人体健康、生态环境构成重大风险，或被用于非法制造毒品、武器等，因此需要被置于严格的监管之下。</a:t>
            </a:r>
            <a:endParaRPr lang="zh-CN" altLang="en-US" b="1" dirty="0">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048964" name="矩形 7"/>
          <p:cNvSpPr/>
          <p:nvPr>
            <p:custDataLst>
              <p:tags r:id="rId3"/>
            </p:custDataLst>
          </p:nvPr>
        </p:nvSpPr>
        <p:spPr>
          <a:xfrm>
            <a:off x="224790" y="1160780"/>
            <a:ext cx="3649980" cy="608330"/>
          </a:xfrm>
          <a:prstGeom prst="rect">
            <a:avLst/>
          </a:prstGeom>
          <a:noFill/>
        </p:spPr>
        <p:txBody>
          <a:bodyPr wrap="square" lIns="0" tIns="0" rIns="0" bIns="0" rtlCol="0" anchor="b">
            <a:noAutofit/>
          </a:bodyPr>
          <a:p>
            <a:pPr algn="r">
              <a:spcBef>
                <a:spcPct val="0"/>
              </a:spcBef>
              <a:spcAft>
                <a:spcPct val="0"/>
              </a:spcAft>
              <a:buClr>
                <a:schemeClr val="accent1"/>
              </a:buClr>
              <a:buSzPct val="70000"/>
            </a:pPr>
            <a:r>
              <a:rPr lang="zh-CN" altLang="en-US" sz="2400" b="1">
                <a:solidFill>
                  <a:schemeClr val="accent1"/>
                </a:solidFill>
                <a:latin typeface="+mn-ea"/>
                <a:cs typeface="+mn-ea"/>
              </a:rPr>
              <a:t>（一）管制化学品的定义</a:t>
            </a:r>
            <a:endParaRPr lang="zh-CN" altLang="en-US" sz="2400" b="1">
              <a:solidFill>
                <a:schemeClr val="accent1"/>
              </a:solidFill>
              <a:latin typeface="+mn-ea"/>
              <a:cs typeface="+mn-ea"/>
            </a:endParaRPr>
          </a:p>
        </p:txBody>
      </p:sp>
      <p:sp>
        <p:nvSpPr>
          <p:cNvPr id="1048970" name="矩形 10"/>
          <p:cNvSpPr/>
          <p:nvPr>
            <p:custDataLst>
              <p:tags r:id="rId4"/>
            </p:custDataLst>
          </p:nvPr>
        </p:nvSpPr>
        <p:spPr>
          <a:xfrm>
            <a:off x="6616065" y="1856740"/>
            <a:ext cx="5001260" cy="4490720"/>
          </a:xfrm>
          <a:prstGeom prst="rect">
            <a:avLst/>
          </a:prstGeom>
          <a:noFill/>
        </p:spPr>
        <p:txBody>
          <a:bodyPr wrap="square" lIns="0" tIns="0" rIns="0" bIns="0" rtlCol="0" anchor="t" anchorCtr="0">
            <a:noAutofit/>
          </a:bodyPr>
          <a:p>
            <a:pPr marL="285750" indent="-285750" fontAlgn="auto">
              <a:lnSpc>
                <a:spcPts val="2200"/>
              </a:lnSpc>
              <a:spcBef>
                <a:spcPct val="0"/>
              </a:spcBef>
              <a:spcAft>
                <a:spcPct val="0"/>
              </a:spcAft>
              <a:buFont typeface="Wingdings" panose="05000000000000000000" charset="0"/>
              <a:buChar char="u"/>
            </a:pPr>
            <a:r>
              <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根据《危险化学品安全管理条例》</a:t>
            </a:r>
            <a:r>
              <a:rPr lang="en-US" altLang="zh-CN"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a:t>
            </a:r>
            <a:r>
              <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指具有毒害、腐蚀、爆炸、燃烧、助燃等性质，对人体、设施、环境具有危害的剧毒化学品和其他化学品。</a:t>
            </a:r>
            <a:endPar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marL="285750" indent="-285750" fontAlgn="auto">
              <a:lnSpc>
                <a:spcPts val="2200"/>
              </a:lnSpc>
              <a:spcBef>
                <a:spcPct val="0"/>
              </a:spcBef>
              <a:spcAft>
                <a:spcPct val="0"/>
              </a:spcAft>
              <a:buFont typeface="Wingdings" panose="05000000000000000000" charset="0"/>
              <a:buChar char="u"/>
            </a:pPr>
            <a:r>
              <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根据《易制毒化学品管理条例》，指国家规定管制的可用于制造毒品的原料、配剂，分为三类。</a:t>
            </a:r>
            <a:endPar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indent="0" fontAlgn="auto">
              <a:lnSpc>
                <a:spcPts val="2200"/>
              </a:lnSpc>
              <a:spcBef>
                <a:spcPct val="0"/>
              </a:spcBef>
              <a:spcAft>
                <a:spcPct val="0"/>
              </a:spcAft>
            </a:pPr>
            <a:r>
              <a:rPr lang="en-US" altLang="zh-CN"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a:t>
            </a:r>
            <a:r>
              <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第一类：主要用于制造毒品的原料，如麻黄碱、胡椒醛、黄樟素等。</a:t>
            </a:r>
            <a:endPar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indent="0" fontAlgn="auto">
              <a:lnSpc>
                <a:spcPts val="2200"/>
              </a:lnSpc>
              <a:spcBef>
                <a:spcPct val="0"/>
              </a:spcBef>
              <a:spcAft>
                <a:spcPct val="0"/>
              </a:spcAft>
            </a:pPr>
            <a:r>
              <a:rPr lang="en-US" altLang="zh-CN"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a:t>
            </a:r>
            <a:r>
              <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第二类：主要用于制造毒品的配剂，如苯乙酸、醋酸酐、三氯甲烷等。</a:t>
            </a:r>
            <a:endPar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indent="0" fontAlgn="auto">
              <a:lnSpc>
                <a:spcPts val="2200"/>
              </a:lnSpc>
              <a:spcBef>
                <a:spcPct val="0"/>
              </a:spcBef>
              <a:spcAft>
                <a:spcPct val="0"/>
              </a:spcAft>
            </a:pPr>
            <a:r>
              <a:rPr lang="en-US" altLang="zh-CN"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    </a:t>
            </a:r>
            <a:r>
              <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第三类：可用于制造毒品的化学品，如甲苯、丙酮、硫酸、盐酸等。</a:t>
            </a:r>
            <a:endPar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a:p>
            <a:pPr marL="285750" indent="-285750" fontAlgn="auto">
              <a:lnSpc>
                <a:spcPts val="2200"/>
              </a:lnSpc>
              <a:spcBef>
                <a:spcPct val="0"/>
              </a:spcBef>
              <a:spcAft>
                <a:spcPct val="0"/>
              </a:spcAft>
              <a:buFont typeface="Wingdings" panose="05000000000000000000" charset="0"/>
              <a:buChar char="u"/>
            </a:pPr>
            <a:r>
              <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根据《易制爆危险化学品治安管理办法》</a:t>
            </a:r>
            <a:r>
              <a:rPr lang="en-US" altLang="zh-CN"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a:t>
            </a:r>
            <a:r>
              <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指可用于制造爆炸物品的化学品。例如：硝酸盐类</a:t>
            </a:r>
            <a:r>
              <a:rPr lang="en-US" altLang="zh-CN"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a:t>
            </a:r>
            <a:r>
              <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如硝酸钾、硝酸铵</a:t>
            </a:r>
            <a:r>
              <a:rPr lang="en-US" altLang="zh-CN"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a:t>
            </a:r>
            <a:r>
              <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、氯酸盐类</a:t>
            </a:r>
            <a:r>
              <a:rPr lang="en-US" altLang="zh-CN"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a:t>
            </a:r>
            <a:r>
              <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如氯钾</a:t>
            </a:r>
            <a:r>
              <a:rPr lang="en-US" altLang="zh-CN"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a:t>
            </a:r>
            <a:r>
              <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、高氯酸盐、过氧化物、易燃金属</a:t>
            </a:r>
            <a:r>
              <a:rPr lang="en-US" altLang="zh-CN"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a:t>
            </a:r>
            <a:r>
              <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如镁粉、铝粉</a:t>
            </a:r>
            <a:r>
              <a:rPr lang="en-US" altLang="zh-CN"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a:t>
            </a:r>
            <a:r>
              <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rPr>
              <a:t>等</a:t>
            </a:r>
            <a:endParaRPr lang="zh-CN" altLang="en-US" sz="1600" b="1">
              <a:ln>
                <a:noFill/>
                <a:prstDash val="sysDot"/>
              </a:ln>
              <a:solidFill>
                <a:schemeClr val="tx1">
                  <a:lumMod val="85000"/>
                  <a:lumOff val="1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048972" name="矩形 11"/>
          <p:cNvSpPr/>
          <p:nvPr>
            <p:custDataLst>
              <p:tags r:id="rId5"/>
            </p:custDataLst>
          </p:nvPr>
        </p:nvSpPr>
        <p:spPr>
          <a:xfrm>
            <a:off x="7557562" y="1153438"/>
            <a:ext cx="3287234" cy="608529"/>
          </a:xfrm>
          <a:prstGeom prst="rect">
            <a:avLst/>
          </a:prstGeom>
          <a:noFill/>
        </p:spPr>
        <p:txBody>
          <a:bodyPr wrap="square" lIns="0" tIns="0" rIns="0" bIns="0" rtlCol="0" anchor="b">
            <a:noAutofit/>
          </a:bodyPr>
          <a:p>
            <a:pPr>
              <a:spcBef>
                <a:spcPct val="0"/>
              </a:spcBef>
              <a:spcAft>
                <a:spcPct val="0"/>
              </a:spcAft>
              <a:buClr>
                <a:schemeClr val="accent1"/>
              </a:buClr>
              <a:buSzPct val="70000"/>
            </a:pPr>
            <a:r>
              <a:rPr lang="zh-CN" altLang="en-US" sz="2400" b="1">
                <a:solidFill>
                  <a:schemeClr val="accent1"/>
                </a:solidFill>
                <a:latin typeface="+mn-ea"/>
                <a:cs typeface="+mn-ea"/>
              </a:rPr>
              <a:t>（二）危险性分类</a:t>
            </a:r>
            <a:endParaRPr lang="zh-CN" altLang="en-US" sz="2400" b="1">
              <a:solidFill>
                <a:schemeClr val="accent1"/>
              </a:solidFill>
              <a:latin typeface="+mn-ea"/>
              <a:cs typeface="+mn-ea"/>
            </a:endParaRPr>
          </a:p>
        </p:txBody>
      </p:sp>
      <p:pic>
        <p:nvPicPr>
          <p:cNvPr id="2097177" name="图片 24" descr="/data/temp/cea51878-09c6-11f0-aa17-02d138c85016.jpgcea51878-09c6-11f0-aa17-02d138c85016"/>
          <p:cNvPicPr>
            <a:picLocks noChangeAspect="1"/>
          </p:cNvPicPr>
          <p:nvPr>
            <p:custDataLst>
              <p:tags r:id="rId6"/>
            </p:custDataLst>
          </p:nvPr>
        </p:nvPicPr>
        <p:blipFill rotWithShape="1">
          <a:blip r:embed="rId7"/>
          <a:srcRect l="42912" t="23000" r="2382" b="22294"/>
          <a:stretch>
            <a:fillRect/>
          </a:stretch>
        </p:blipFill>
        <p:spPr>
          <a:xfrm>
            <a:off x="4535396" y="1769335"/>
            <a:ext cx="1620083" cy="1620083"/>
          </a:xfrm>
          <a:custGeom>
            <a:avLst/>
            <a:gdLst>
              <a:gd name="connsiteX0" fmla="*/ 548158 w 1620000"/>
              <a:gd name="connsiteY0" fmla="*/ 0 h 1620000"/>
              <a:gd name="connsiteX1" fmla="*/ 1071874 w 1620000"/>
              <a:gd name="connsiteY1" fmla="*/ 0 h 1620000"/>
              <a:gd name="connsiteX2" fmla="*/ 1197614 w 1620000"/>
              <a:gd name="connsiteY2" fmla="*/ 52097 h 1620000"/>
              <a:gd name="connsiteX3" fmla="*/ 1567938 w 1620000"/>
              <a:gd name="connsiteY3" fmla="*/ 422420 h 1620000"/>
              <a:gd name="connsiteX4" fmla="*/ 1620000 w 1620000"/>
              <a:gd name="connsiteY4" fmla="*/ 548158 h 1620000"/>
              <a:gd name="connsiteX5" fmla="*/ 1620000 w 1620000"/>
              <a:gd name="connsiteY5" fmla="*/ 1071874 h 1620000"/>
              <a:gd name="connsiteX6" fmla="*/ 1567904 w 1620000"/>
              <a:gd name="connsiteY6" fmla="*/ 1197615 h 1620000"/>
              <a:gd name="connsiteX7" fmla="*/ 1197580 w 1620000"/>
              <a:gd name="connsiteY7" fmla="*/ 1567938 h 1620000"/>
              <a:gd name="connsiteX8" fmla="*/ 1071842 w 1620000"/>
              <a:gd name="connsiteY8" fmla="*/ 1620000 h 1620000"/>
              <a:gd name="connsiteX9" fmla="*/ 548125 w 1620000"/>
              <a:gd name="connsiteY9" fmla="*/ 1620000 h 1620000"/>
              <a:gd name="connsiteX10" fmla="*/ 422385 w 1620000"/>
              <a:gd name="connsiteY10" fmla="*/ 1567903 h 1620000"/>
              <a:gd name="connsiteX11" fmla="*/ 52062 w 1620000"/>
              <a:gd name="connsiteY11" fmla="*/ 1197580 h 1620000"/>
              <a:gd name="connsiteX12" fmla="*/ 0 w 1620000"/>
              <a:gd name="connsiteY12" fmla="*/ 1071842 h 1620000"/>
              <a:gd name="connsiteX13" fmla="*/ 0 w 1620000"/>
              <a:gd name="connsiteY13" fmla="*/ 548126 h 1620000"/>
              <a:gd name="connsiteX14" fmla="*/ 52097 w 1620000"/>
              <a:gd name="connsiteY14" fmla="*/ 422385 h 1620000"/>
              <a:gd name="connsiteX15" fmla="*/ 422420 w 1620000"/>
              <a:gd name="connsiteY15" fmla="*/ 52062 h 1620000"/>
              <a:gd name="connsiteX16" fmla="*/ 548158 w 1620000"/>
              <a:gd name="connsiteY16" fmla="*/ 0 h 16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0000" h="1620000">
                <a:moveTo>
                  <a:pt x="548158" y="0"/>
                </a:moveTo>
                <a:cubicBezTo>
                  <a:pt x="595961" y="0"/>
                  <a:pt x="1024071" y="0"/>
                  <a:pt x="1071874" y="0"/>
                </a:cubicBezTo>
                <a:cubicBezTo>
                  <a:pt x="1119677" y="0"/>
                  <a:pt x="1163812" y="18295"/>
                  <a:pt x="1197614" y="52097"/>
                </a:cubicBezTo>
                <a:cubicBezTo>
                  <a:pt x="1231416" y="85899"/>
                  <a:pt x="1534136" y="388618"/>
                  <a:pt x="1567938" y="422420"/>
                </a:cubicBezTo>
                <a:cubicBezTo>
                  <a:pt x="1601740" y="456222"/>
                  <a:pt x="1620000" y="500355"/>
                  <a:pt x="1620000" y="548158"/>
                </a:cubicBezTo>
                <a:cubicBezTo>
                  <a:pt x="1620000" y="595961"/>
                  <a:pt x="1620000" y="1024071"/>
                  <a:pt x="1620000" y="1071874"/>
                </a:cubicBezTo>
                <a:cubicBezTo>
                  <a:pt x="1620000" y="1119678"/>
                  <a:pt x="1601706" y="1163813"/>
                  <a:pt x="1567904" y="1197615"/>
                </a:cubicBezTo>
                <a:cubicBezTo>
                  <a:pt x="1534102" y="1231417"/>
                  <a:pt x="1231382" y="1534136"/>
                  <a:pt x="1197580" y="1567938"/>
                </a:cubicBezTo>
                <a:cubicBezTo>
                  <a:pt x="1163778" y="1601740"/>
                  <a:pt x="1119645" y="1620000"/>
                  <a:pt x="1071842" y="1620000"/>
                </a:cubicBezTo>
                <a:cubicBezTo>
                  <a:pt x="1024038" y="1620000"/>
                  <a:pt x="595929" y="1620000"/>
                  <a:pt x="548125" y="1620000"/>
                </a:cubicBezTo>
                <a:cubicBezTo>
                  <a:pt x="500322" y="1620000"/>
                  <a:pt x="456188" y="1601705"/>
                  <a:pt x="422385" y="1567903"/>
                </a:cubicBezTo>
                <a:cubicBezTo>
                  <a:pt x="388583" y="1534101"/>
                  <a:pt x="85864" y="1231382"/>
                  <a:pt x="52062" y="1197580"/>
                </a:cubicBezTo>
                <a:cubicBezTo>
                  <a:pt x="18260" y="1163778"/>
                  <a:pt x="0" y="1119646"/>
                  <a:pt x="0" y="1071842"/>
                </a:cubicBezTo>
                <a:cubicBezTo>
                  <a:pt x="0" y="1024039"/>
                  <a:pt x="0" y="595929"/>
                  <a:pt x="0" y="548126"/>
                </a:cubicBezTo>
                <a:cubicBezTo>
                  <a:pt x="0" y="500323"/>
                  <a:pt x="18295" y="456187"/>
                  <a:pt x="52097" y="422385"/>
                </a:cubicBezTo>
                <a:cubicBezTo>
                  <a:pt x="85899" y="388583"/>
                  <a:pt x="388618" y="85864"/>
                  <a:pt x="422420" y="52062"/>
                </a:cubicBezTo>
                <a:cubicBezTo>
                  <a:pt x="456222" y="18260"/>
                  <a:pt x="500355" y="0"/>
                  <a:pt x="548158" y="0"/>
                </a:cubicBezTo>
                <a:close/>
              </a:path>
            </a:pathLst>
          </a:custGeom>
          <a:ln w="6350" cap="flat" cmpd="sng" algn="ctr">
            <a:solidFill>
              <a:schemeClr val="tx1">
                <a:lumMod val="40000"/>
                <a:lumOff val="60000"/>
                <a:alpha val="20000"/>
              </a:schemeClr>
            </a:solidFill>
            <a:prstDash val="solid"/>
            <a:round/>
            <a:headEnd type="none" w="med" len="med"/>
            <a:tailEnd type="none" w="med" len="med"/>
          </a:ln>
        </p:spPr>
      </p:pic>
      <p:pic>
        <p:nvPicPr>
          <p:cNvPr id="2097179" name="图片 25" descr="/data/temp/cea518ec-09c6-11f0-aa17-02d138c85016.jpgcea518ec-09c6-11f0-aa17-02d138c85016"/>
          <p:cNvPicPr>
            <a:picLocks noChangeAspect="1"/>
          </p:cNvPicPr>
          <p:nvPr>
            <p:custDataLst>
              <p:tags r:id="rId8"/>
            </p:custDataLst>
          </p:nvPr>
        </p:nvPicPr>
        <p:blipFill rotWithShape="1">
          <a:blip r:embed="rId9"/>
          <a:srcRect l="16529" r="16529"/>
          <a:stretch>
            <a:fillRect/>
          </a:stretch>
        </p:blipFill>
        <p:spPr>
          <a:xfrm>
            <a:off x="4639637" y="4226208"/>
            <a:ext cx="1620083" cy="1620083"/>
          </a:xfrm>
          <a:custGeom>
            <a:avLst/>
            <a:gdLst>
              <a:gd name="connsiteX0" fmla="*/ 548158 w 1620000"/>
              <a:gd name="connsiteY0" fmla="*/ 0 h 1620000"/>
              <a:gd name="connsiteX1" fmla="*/ 1071874 w 1620000"/>
              <a:gd name="connsiteY1" fmla="*/ 0 h 1620000"/>
              <a:gd name="connsiteX2" fmla="*/ 1197614 w 1620000"/>
              <a:gd name="connsiteY2" fmla="*/ 52097 h 1620000"/>
              <a:gd name="connsiteX3" fmla="*/ 1567938 w 1620000"/>
              <a:gd name="connsiteY3" fmla="*/ 422420 h 1620000"/>
              <a:gd name="connsiteX4" fmla="*/ 1620000 w 1620000"/>
              <a:gd name="connsiteY4" fmla="*/ 548158 h 1620000"/>
              <a:gd name="connsiteX5" fmla="*/ 1620000 w 1620000"/>
              <a:gd name="connsiteY5" fmla="*/ 1071874 h 1620000"/>
              <a:gd name="connsiteX6" fmla="*/ 1567904 w 1620000"/>
              <a:gd name="connsiteY6" fmla="*/ 1197615 h 1620000"/>
              <a:gd name="connsiteX7" fmla="*/ 1197580 w 1620000"/>
              <a:gd name="connsiteY7" fmla="*/ 1567938 h 1620000"/>
              <a:gd name="connsiteX8" fmla="*/ 1071842 w 1620000"/>
              <a:gd name="connsiteY8" fmla="*/ 1620000 h 1620000"/>
              <a:gd name="connsiteX9" fmla="*/ 548125 w 1620000"/>
              <a:gd name="connsiteY9" fmla="*/ 1620000 h 1620000"/>
              <a:gd name="connsiteX10" fmla="*/ 422385 w 1620000"/>
              <a:gd name="connsiteY10" fmla="*/ 1567903 h 1620000"/>
              <a:gd name="connsiteX11" fmla="*/ 52062 w 1620000"/>
              <a:gd name="connsiteY11" fmla="*/ 1197580 h 1620000"/>
              <a:gd name="connsiteX12" fmla="*/ 0 w 1620000"/>
              <a:gd name="connsiteY12" fmla="*/ 1071842 h 1620000"/>
              <a:gd name="connsiteX13" fmla="*/ 0 w 1620000"/>
              <a:gd name="connsiteY13" fmla="*/ 548126 h 1620000"/>
              <a:gd name="connsiteX14" fmla="*/ 52097 w 1620000"/>
              <a:gd name="connsiteY14" fmla="*/ 422385 h 1620000"/>
              <a:gd name="connsiteX15" fmla="*/ 422420 w 1620000"/>
              <a:gd name="connsiteY15" fmla="*/ 52062 h 1620000"/>
              <a:gd name="connsiteX16" fmla="*/ 548158 w 1620000"/>
              <a:gd name="connsiteY16" fmla="*/ 0 h 16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0000" h="1620000">
                <a:moveTo>
                  <a:pt x="548158" y="0"/>
                </a:moveTo>
                <a:cubicBezTo>
                  <a:pt x="595961" y="0"/>
                  <a:pt x="1024071" y="0"/>
                  <a:pt x="1071874" y="0"/>
                </a:cubicBezTo>
                <a:cubicBezTo>
                  <a:pt x="1119677" y="0"/>
                  <a:pt x="1163812" y="18295"/>
                  <a:pt x="1197614" y="52097"/>
                </a:cubicBezTo>
                <a:cubicBezTo>
                  <a:pt x="1231416" y="85899"/>
                  <a:pt x="1534136" y="388618"/>
                  <a:pt x="1567938" y="422420"/>
                </a:cubicBezTo>
                <a:cubicBezTo>
                  <a:pt x="1601740" y="456222"/>
                  <a:pt x="1620000" y="500355"/>
                  <a:pt x="1620000" y="548158"/>
                </a:cubicBezTo>
                <a:cubicBezTo>
                  <a:pt x="1620000" y="595961"/>
                  <a:pt x="1620000" y="1024071"/>
                  <a:pt x="1620000" y="1071874"/>
                </a:cubicBezTo>
                <a:cubicBezTo>
                  <a:pt x="1620000" y="1119678"/>
                  <a:pt x="1601706" y="1163813"/>
                  <a:pt x="1567904" y="1197615"/>
                </a:cubicBezTo>
                <a:cubicBezTo>
                  <a:pt x="1534102" y="1231417"/>
                  <a:pt x="1231382" y="1534136"/>
                  <a:pt x="1197580" y="1567938"/>
                </a:cubicBezTo>
                <a:cubicBezTo>
                  <a:pt x="1163778" y="1601740"/>
                  <a:pt x="1119645" y="1620000"/>
                  <a:pt x="1071842" y="1620000"/>
                </a:cubicBezTo>
                <a:cubicBezTo>
                  <a:pt x="1024038" y="1620000"/>
                  <a:pt x="595929" y="1620000"/>
                  <a:pt x="548125" y="1620000"/>
                </a:cubicBezTo>
                <a:cubicBezTo>
                  <a:pt x="500322" y="1620000"/>
                  <a:pt x="456188" y="1601705"/>
                  <a:pt x="422385" y="1567903"/>
                </a:cubicBezTo>
                <a:cubicBezTo>
                  <a:pt x="388583" y="1534101"/>
                  <a:pt x="85864" y="1231382"/>
                  <a:pt x="52062" y="1197580"/>
                </a:cubicBezTo>
                <a:cubicBezTo>
                  <a:pt x="18260" y="1163778"/>
                  <a:pt x="0" y="1119646"/>
                  <a:pt x="0" y="1071842"/>
                </a:cubicBezTo>
                <a:cubicBezTo>
                  <a:pt x="0" y="1024039"/>
                  <a:pt x="0" y="595929"/>
                  <a:pt x="0" y="548126"/>
                </a:cubicBezTo>
                <a:cubicBezTo>
                  <a:pt x="0" y="500323"/>
                  <a:pt x="18295" y="456187"/>
                  <a:pt x="52097" y="422385"/>
                </a:cubicBezTo>
                <a:cubicBezTo>
                  <a:pt x="85899" y="388583"/>
                  <a:pt x="388618" y="85864"/>
                  <a:pt x="422420" y="52062"/>
                </a:cubicBezTo>
                <a:cubicBezTo>
                  <a:pt x="456222" y="18260"/>
                  <a:pt x="500355" y="0"/>
                  <a:pt x="548158" y="0"/>
                </a:cubicBezTo>
                <a:close/>
              </a:path>
            </a:pathLst>
          </a:custGeom>
          <a:ln w="6350" cap="flat" cmpd="sng" algn="ctr">
            <a:solidFill>
              <a:schemeClr val="tx1">
                <a:lumMod val="40000"/>
                <a:lumOff val="60000"/>
                <a:alpha val="20000"/>
              </a:schemeClr>
            </a:solidFill>
            <a:prstDash val="solid"/>
            <a:round/>
            <a:headEnd type="none" w="med" len="med"/>
            <a:tailEnd type="none" w="med" len="med"/>
          </a:ln>
        </p:spPr>
      </p:pic>
      <p:sp>
        <p:nvSpPr>
          <p:cNvPr id="1048974" name="八边形 1"/>
          <p:cNvSpPr/>
          <p:nvPr>
            <p:custDataLst>
              <p:tags r:id="rId10"/>
            </p:custDataLst>
          </p:nvPr>
        </p:nvSpPr>
        <p:spPr>
          <a:xfrm>
            <a:off x="4354421" y="2882548"/>
            <a:ext cx="506392" cy="506392"/>
          </a:xfrm>
          <a:prstGeom prst="octagon">
            <a:avLst/>
          </a:prstGeom>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altLang="zh-CN" sz="1600" b="1">
                <a:latin typeface="+mn-ea"/>
                <a:cs typeface="+mn-ea"/>
                <a:sym typeface="+mn-ea"/>
              </a:rPr>
              <a:t>01</a:t>
            </a:r>
            <a:endParaRPr lang="zh-CN" altLang="en-US" sz="1600" b="1" dirty="0">
              <a:latin typeface="+mn-ea"/>
              <a:cs typeface="+mn-ea"/>
              <a:sym typeface="+mn-ea"/>
            </a:endParaRPr>
          </a:p>
        </p:txBody>
      </p:sp>
      <p:sp>
        <p:nvSpPr>
          <p:cNvPr id="1048976" name="八边形 17"/>
          <p:cNvSpPr/>
          <p:nvPr>
            <p:custDataLst>
              <p:tags r:id="rId11"/>
            </p:custDataLst>
          </p:nvPr>
        </p:nvSpPr>
        <p:spPr>
          <a:xfrm>
            <a:off x="5811520" y="5275580"/>
            <a:ext cx="506095" cy="506095"/>
          </a:xfrm>
          <a:prstGeom prst="octagon">
            <a:avLst/>
          </a:prstGeom>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altLang="zh-CN" sz="1600" b="1">
                <a:latin typeface="+mn-ea"/>
                <a:cs typeface="+mn-ea"/>
                <a:sym typeface="+mn-ea"/>
              </a:rPr>
              <a:t>02</a:t>
            </a:r>
            <a:endParaRPr lang="zh-CN" altLang="en-US" sz="1600" b="1" dirty="0">
              <a:latin typeface="+mn-ea"/>
              <a:cs typeface="+mn-ea"/>
              <a:sym typeface="+mn-ea"/>
            </a:endParaRPr>
          </a:p>
        </p:txBody>
      </p:sp>
      <p:sp>
        <p:nvSpPr>
          <p:cNvPr id="11269" name="Text Box 2"/>
          <p:cNvSpPr txBox="1"/>
          <p:nvPr/>
        </p:nvSpPr>
        <p:spPr>
          <a:xfrm>
            <a:off x="0" y="94615"/>
            <a:ext cx="12192000" cy="1058545"/>
          </a:xfrm>
          <a:prstGeom prst="rect">
            <a:avLst/>
          </a:prstGeom>
          <a:solidFill>
            <a:srgbClr val="00007A"/>
          </a:solidFill>
          <a:ln w="9525">
            <a:noFill/>
          </a:ln>
        </p:spPr>
        <p:txBody>
          <a:bodyPr>
            <a:noAutofit/>
          </a:bodyPr>
          <a:p>
            <a:pPr marL="0" indent="0" algn="ctr"/>
            <a:r>
              <a:rPr lang="zh-CN" sz="4000" b="1" dirty="0">
                <a:solidFill>
                  <a:schemeClr val="bg1"/>
                </a:solidFill>
                <a:latin typeface="Times New Roman" panose="02020603050405020304" pitchFamily="18" charset="0"/>
                <a:sym typeface="Wingdings 2" panose="05020102010507070707" pitchFamily="18" charset="2"/>
              </a:rPr>
              <a:t>一、</a:t>
            </a:r>
            <a:r>
              <a:rPr lang="en-US" altLang="zh-CN" sz="4000" b="1" dirty="0">
                <a:solidFill>
                  <a:schemeClr val="bg1"/>
                </a:solidFill>
                <a:latin typeface="Times New Roman" panose="02020603050405020304" pitchFamily="18" charset="0"/>
                <a:sym typeface="Wingdings 2" panose="05020102010507070707" pitchFamily="18" charset="2"/>
              </a:rPr>
              <a:t> </a:t>
            </a:r>
            <a:r>
              <a:rPr lang="zh-CN" altLang="en-US" sz="4000" b="1" dirty="0">
                <a:solidFill>
                  <a:schemeClr val="bg1"/>
                </a:solidFill>
                <a:latin typeface="Times New Roman" panose="02020603050405020304" pitchFamily="18" charset="0"/>
                <a:sym typeface="+mn-ea"/>
              </a:rPr>
              <a:t>管制</a:t>
            </a:r>
            <a:r>
              <a:rPr lang="zh-CN" altLang="en-US" sz="4000" b="1" dirty="0">
                <a:solidFill>
                  <a:schemeClr val="bg1"/>
                </a:solidFill>
                <a:latin typeface="Times New Roman" panose="02020603050405020304" pitchFamily="18" charset="0"/>
                <a:sym typeface="+mn-ea"/>
              </a:rPr>
              <a:t>化学品概述</a:t>
            </a:r>
            <a:endParaRPr lang="zh-CN" altLang="en-US" sz="4000" b="1" dirty="0">
              <a:solidFill>
                <a:schemeClr val="bg1"/>
              </a:solidFill>
              <a:latin typeface="Times New Roman" panose="02020603050405020304" pitchFamily="18" charset="0"/>
              <a:sym typeface="+mn-ea"/>
            </a:endParaRPr>
          </a:p>
        </p:txBody>
      </p:sp>
    </p:spTree>
    <p:custDataLst>
      <p:tags r:id="rId1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05" name=""/>
        <p:cNvGrpSpPr/>
        <p:nvPr/>
      </p:nvGrpSpPr>
      <p:grpSpPr>
        <a:xfrm>
          <a:off x="0" y="0"/>
          <a:ext cx="0" cy="0"/>
          <a:chOff x="0" y="0"/>
          <a:chExt cx="0" cy="0"/>
        </a:xfrm>
      </p:grpSpPr>
      <p:sp>
        <p:nvSpPr>
          <p:cNvPr id="1049168" name="标题 4"/>
          <p:cNvSpPr>
            <a:spLocks noGrp="1"/>
          </p:cNvSpPr>
          <p:nvPr>
            <p:ph type="title"/>
            <p:custDataLst>
              <p:tags r:id="rId1"/>
            </p:custDataLst>
          </p:nvPr>
        </p:nvSpPr>
        <p:spPr>
          <a:xfrm>
            <a:off x="695960" y="1264920"/>
            <a:ext cx="7201535" cy="720090"/>
          </a:xfrm>
        </p:spPr>
        <p:txBody>
          <a:bodyPr>
            <a:normAutofit fontScale="90000"/>
          </a:bodyPr>
          <a:p>
            <a:br>
              <a:rPr lang="zh-CN" altLang="en-US" sz="2400">
                <a:solidFill>
                  <a:schemeClr val="accent1"/>
                </a:solidFill>
                <a:latin typeface="+mn-ea"/>
                <a:ea typeface="+mn-ea"/>
                <a:cs typeface="+mn-ea"/>
              </a:rPr>
            </a:br>
            <a:br>
              <a:rPr lang="zh-CN" altLang="en-US" sz="2400">
                <a:solidFill>
                  <a:schemeClr val="accent1"/>
                </a:solidFill>
                <a:latin typeface="+mn-ea"/>
                <a:ea typeface="+mn-ea"/>
                <a:cs typeface="+mn-ea"/>
              </a:rPr>
            </a:br>
            <a:br>
              <a:rPr lang="zh-CN" altLang="en-US" sz="2400">
                <a:solidFill>
                  <a:schemeClr val="accent1"/>
                </a:solidFill>
                <a:latin typeface="+mn-ea"/>
                <a:ea typeface="+mn-ea"/>
                <a:cs typeface="+mn-ea"/>
              </a:rPr>
            </a:br>
            <a:br>
              <a:rPr lang="zh-CN" altLang="en-US" sz="2400">
                <a:solidFill>
                  <a:schemeClr val="accent1"/>
                </a:solidFill>
                <a:latin typeface="+mn-ea"/>
                <a:ea typeface="+mn-ea"/>
                <a:cs typeface="+mn-ea"/>
              </a:rPr>
            </a:br>
            <a:br>
              <a:rPr lang="zh-CN" altLang="en-US" sz="2400">
                <a:solidFill>
                  <a:schemeClr val="accent1"/>
                </a:solidFill>
                <a:latin typeface="+mn-ea"/>
                <a:ea typeface="+mn-ea"/>
                <a:cs typeface="+mn-ea"/>
              </a:rPr>
            </a:br>
            <a:r>
              <a:rPr lang="zh-CN" altLang="en-US" sz="3100">
                <a:solidFill>
                  <a:schemeClr val="tx2"/>
                </a:solidFill>
                <a:latin typeface="+mn-ea"/>
                <a:ea typeface="+mn-ea"/>
                <a:cs typeface="+mn-ea"/>
              </a:rPr>
              <a:t>（一）法律依据</a:t>
            </a:r>
            <a:endParaRPr lang="zh-CN" altLang="en-US" sz="3100">
              <a:solidFill>
                <a:schemeClr val="tx2"/>
              </a:solidFill>
              <a:latin typeface="+mn-ea"/>
              <a:ea typeface="+mn-ea"/>
              <a:cs typeface="+mn-ea"/>
            </a:endParaRPr>
          </a:p>
        </p:txBody>
      </p:sp>
      <p:pic>
        <p:nvPicPr>
          <p:cNvPr id="2097203" name="图片 6" descr="/data/temp/efb69673-09c6-11f0-ad10-c2c7432041d5.jpgefb69673-09c6-11f0-ad10-c2c7432041d5"/>
          <p:cNvPicPr>
            <a:picLocks noChangeAspect="1"/>
          </p:cNvPicPr>
          <p:nvPr>
            <p:custDataLst>
              <p:tags r:id="rId2"/>
            </p:custDataLst>
          </p:nvPr>
        </p:nvPicPr>
        <p:blipFill rotWithShape="1">
          <a:blip r:embed="rId3"/>
          <a:srcRect t="16498"/>
          <a:stretch>
            <a:fillRect/>
          </a:stretch>
        </p:blipFill>
        <p:spPr>
          <a:xfrm>
            <a:off x="6718300" y="0"/>
            <a:ext cx="5473700" cy="6858000"/>
          </a:xfrm>
          <a:custGeom>
            <a:avLst/>
            <a:gdLst>
              <a:gd name="connsiteX0" fmla="*/ 1714500 w 5473700"/>
              <a:gd name="connsiteY0" fmla="*/ 0 h 6858000"/>
              <a:gd name="connsiteX1" fmla="*/ 5473700 w 5473700"/>
              <a:gd name="connsiteY1" fmla="*/ 0 h 6858000"/>
              <a:gd name="connsiteX2" fmla="*/ 5473700 w 5473700"/>
              <a:gd name="connsiteY2" fmla="*/ 6858000 h 6858000"/>
              <a:gd name="connsiteX3" fmla="*/ 0 w 54737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73700" h="6858000">
                <a:moveTo>
                  <a:pt x="1714500" y="0"/>
                </a:moveTo>
                <a:lnTo>
                  <a:pt x="5473700" y="0"/>
                </a:lnTo>
                <a:lnTo>
                  <a:pt x="5473700" y="6858000"/>
                </a:lnTo>
                <a:lnTo>
                  <a:pt x="0" y="6858000"/>
                </a:lnTo>
                <a:close/>
              </a:path>
            </a:pathLst>
          </a:custGeom>
          <a:solidFill>
            <a:schemeClr val="accent1"/>
          </a:solidFill>
          <a:ln w="9525" cap="flat" cmpd="sng" algn="ctr">
            <a:solidFill>
              <a:schemeClr val="dk1">
                <a:lumMod val="40000"/>
                <a:lumOff val="60000"/>
                <a:alpha val="50000"/>
              </a:schemeClr>
            </a:solidFill>
            <a:prstDash val="solid"/>
            <a:round/>
            <a:headEnd type="none" w="med" len="med"/>
            <a:tailEnd type="none" w="med" len="med"/>
          </a:ln>
        </p:spPr>
      </p:pic>
      <p:sp>
        <p:nvSpPr>
          <p:cNvPr id="1049172" name="矩形 3"/>
          <p:cNvSpPr/>
          <p:nvPr>
            <p:custDataLst>
              <p:tags r:id="rId4"/>
            </p:custDataLst>
          </p:nvPr>
        </p:nvSpPr>
        <p:spPr>
          <a:xfrm>
            <a:off x="1760963" y="2468239"/>
            <a:ext cx="4357727" cy="461798"/>
          </a:xfrm>
          <a:prstGeom prst="rect">
            <a:avLst/>
          </a:prstGeom>
          <a:noFill/>
        </p:spPr>
        <p:txBody>
          <a:bodyPr wrap="square" lIns="0" tIns="0" rIns="0" bIns="0" rtlCol="0" anchor="ctr" anchorCtr="0">
            <a:noAutofit/>
          </a:bodyPr>
          <a:p>
            <a:pPr algn="just">
              <a:spcBef>
                <a:spcPct val="0"/>
              </a:spcBef>
              <a:spcAft>
                <a:spcPct val="0"/>
              </a:spcAft>
            </a:pPr>
            <a:r>
              <a:rPr lang="zh-CN" altLang="en-US" sz="2400" b="1" dirty="0">
                <a:solidFill>
                  <a:schemeClr val="tx1"/>
                </a:solidFill>
                <a:effectLst/>
                <a:latin typeface="+mn-ea"/>
                <a:cs typeface="+mn-ea"/>
                <a:sym typeface="+mn-ea"/>
              </a:rPr>
              <a:t>《危险化学</a:t>
            </a:r>
            <a:r>
              <a:rPr lang="zh-CN" altLang="en-US" sz="2400" b="1" dirty="0">
                <a:solidFill>
                  <a:schemeClr val="tx1"/>
                </a:solidFill>
                <a:effectLst/>
                <a:latin typeface="+mn-ea"/>
                <a:cs typeface="+mn-ea"/>
                <a:sym typeface="+mn-ea"/>
              </a:rPr>
              <a:t>品安全管理条例》</a:t>
            </a:r>
            <a:endParaRPr lang="zh-CN" altLang="en-US" sz="2400" b="1" dirty="0">
              <a:solidFill>
                <a:schemeClr val="tx1"/>
              </a:solidFill>
              <a:effectLst/>
              <a:latin typeface="+mn-ea"/>
              <a:cs typeface="+mn-ea"/>
              <a:sym typeface="+mn-ea"/>
            </a:endParaRPr>
          </a:p>
        </p:txBody>
      </p:sp>
      <p:sp>
        <p:nvSpPr>
          <p:cNvPr id="1049174" name="矩形 7"/>
          <p:cNvSpPr/>
          <p:nvPr>
            <p:custDataLst>
              <p:tags r:id="rId5"/>
            </p:custDataLst>
          </p:nvPr>
        </p:nvSpPr>
        <p:spPr>
          <a:xfrm>
            <a:off x="849630" y="2389507"/>
            <a:ext cx="603774" cy="603774"/>
          </a:xfrm>
          <a:prstGeom prst="rect">
            <a:avLst/>
          </a:prstGeom>
          <a:solidFill>
            <a:srgbClr val="FFFFFF">
              <a:alpha val="20000"/>
            </a:srgbClr>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altLang="zh-CN" sz="2000" b="1" dirty="0">
                <a:solidFill>
                  <a:schemeClr val="accent1"/>
                </a:solidFill>
                <a:latin typeface="+mn-ea"/>
                <a:cs typeface="+mn-ea"/>
              </a:rPr>
              <a:t>01</a:t>
            </a:r>
            <a:endParaRPr lang="zh-CN" altLang="en-US" sz="2000" b="1" dirty="0">
              <a:solidFill>
                <a:schemeClr val="accent1"/>
              </a:solidFill>
              <a:latin typeface="+mn-ea"/>
              <a:cs typeface="+mn-ea"/>
            </a:endParaRPr>
          </a:p>
        </p:txBody>
      </p:sp>
      <p:sp>
        <p:nvSpPr>
          <p:cNvPr id="1049178" name="矩形 9"/>
          <p:cNvSpPr/>
          <p:nvPr>
            <p:custDataLst>
              <p:tags r:id="rId6"/>
            </p:custDataLst>
          </p:nvPr>
        </p:nvSpPr>
        <p:spPr>
          <a:xfrm>
            <a:off x="1781810" y="3679825"/>
            <a:ext cx="4358005" cy="461645"/>
          </a:xfrm>
          <a:prstGeom prst="rect">
            <a:avLst/>
          </a:prstGeom>
          <a:noFill/>
        </p:spPr>
        <p:txBody>
          <a:bodyPr wrap="square" lIns="0" tIns="0" rIns="0" bIns="0" rtlCol="0" anchor="ctr" anchorCtr="0">
            <a:noAutofit/>
          </a:bodyPr>
          <a:p>
            <a:pPr algn="just">
              <a:buClrTx/>
              <a:buSzTx/>
              <a:buFontTx/>
            </a:pPr>
            <a:r>
              <a:rPr lang="zh-CN" altLang="en-US" sz="2400" b="1" dirty="0">
                <a:effectLst/>
                <a:latin typeface="+mn-ea"/>
                <a:cs typeface="+mn-ea"/>
              </a:rPr>
              <a:t>《易制毒化学品管理条例》</a:t>
            </a:r>
            <a:endParaRPr lang="zh-CN" altLang="en-US" sz="2400" b="1" dirty="0">
              <a:effectLst/>
              <a:latin typeface="+mn-ea"/>
              <a:cs typeface="+mn-ea"/>
            </a:endParaRPr>
          </a:p>
        </p:txBody>
      </p:sp>
      <p:sp>
        <p:nvSpPr>
          <p:cNvPr id="1049180" name="矩形 10"/>
          <p:cNvSpPr/>
          <p:nvPr>
            <p:custDataLst>
              <p:tags r:id="rId7"/>
            </p:custDataLst>
          </p:nvPr>
        </p:nvSpPr>
        <p:spPr>
          <a:xfrm>
            <a:off x="869951" y="3626114"/>
            <a:ext cx="603774" cy="603774"/>
          </a:xfrm>
          <a:prstGeom prst="rect">
            <a:avLst/>
          </a:prstGeom>
          <a:solidFill>
            <a:srgbClr val="FFFFFF">
              <a:alpha val="20000"/>
            </a:srgbClr>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altLang="zh-CN" sz="2000" b="1" dirty="0">
                <a:solidFill>
                  <a:schemeClr val="accent1"/>
                </a:solidFill>
                <a:latin typeface="+mn-ea"/>
                <a:cs typeface="+mn-ea"/>
              </a:rPr>
              <a:t>02</a:t>
            </a:r>
            <a:endParaRPr lang="zh-CN" altLang="en-US" sz="2000" b="1" dirty="0">
              <a:solidFill>
                <a:schemeClr val="accent1"/>
              </a:solidFill>
              <a:latin typeface="+mn-ea"/>
              <a:cs typeface="+mn-ea"/>
            </a:endParaRPr>
          </a:p>
        </p:txBody>
      </p:sp>
      <p:sp>
        <p:nvSpPr>
          <p:cNvPr id="2" name="矩形 9"/>
          <p:cNvSpPr/>
          <p:nvPr>
            <p:custDataLst>
              <p:tags r:id="rId8"/>
            </p:custDataLst>
          </p:nvPr>
        </p:nvSpPr>
        <p:spPr>
          <a:xfrm>
            <a:off x="1800335" y="4953256"/>
            <a:ext cx="4357727" cy="461798"/>
          </a:xfrm>
          <a:prstGeom prst="rect">
            <a:avLst/>
          </a:prstGeom>
          <a:noFill/>
        </p:spPr>
        <p:txBody>
          <a:bodyPr wrap="square" lIns="0" tIns="0" rIns="0" bIns="0" rtlCol="0" anchor="ctr" anchorCtr="0">
            <a:noAutofit/>
          </a:bodyPr>
          <a:p>
            <a:pPr algn="just">
              <a:buClrTx/>
              <a:buSzTx/>
              <a:buFontTx/>
            </a:pPr>
            <a:r>
              <a:rPr lang="zh-CN" altLang="en-US" sz="2400" b="1" dirty="0">
                <a:effectLst/>
                <a:latin typeface="+mn-ea"/>
                <a:cs typeface="+mn-ea"/>
              </a:rPr>
              <a:t>《易制爆化学品治安管理办法》</a:t>
            </a:r>
            <a:endParaRPr lang="zh-CN" altLang="en-US" sz="2400" b="1" dirty="0">
              <a:effectLst/>
              <a:latin typeface="+mn-ea"/>
              <a:cs typeface="+mn-ea"/>
            </a:endParaRPr>
          </a:p>
        </p:txBody>
      </p:sp>
      <p:sp>
        <p:nvSpPr>
          <p:cNvPr id="3" name="矩形 10"/>
          <p:cNvSpPr/>
          <p:nvPr>
            <p:custDataLst>
              <p:tags r:id="rId9"/>
            </p:custDataLst>
          </p:nvPr>
        </p:nvSpPr>
        <p:spPr>
          <a:xfrm>
            <a:off x="888366" y="4887224"/>
            <a:ext cx="603774" cy="603774"/>
          </a:xfrm>
          <a:prstGeom prst="rect">
            <a:avLst/>
          </a:prstGeom>
          <a:solidFill>
            <a:srgbClr val="FFFFFF">
              <a:alpha val="20000"/>
            </a:srgbClr>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altLang="zh-CN" sz="2000" b="1" dirty="0">
                <a:solidFill>
                  <a:schemeClr val="accent1"/>
                </a:solidFill>
                <a:latin typeface="+mn-ea"/>
                <a:cs typeface="+mn-ea"/>
              </a:rPr>
              <a:t>03</a:t>
            </a:r>
            <a:endParaRPr lang="zh-CN" altLang="en-US" sz="2000" b="1" dirty="0">
              <a:solidFill>
                <a:schemeClr val="accent1"/>
              </a:solidFill>
              <a:latin typeface="+mn-ea"/>
              <a:cs typeface="+mn-ea"/>
            </a:endParaRPr>
          </a:p>
        </p:txBody>
      </p:sp>
      <p:sp>
        <p:nvSpPr>
          <p:cNvPr id="11269" name="Text Box 2"/>
          <p:cNvSpPr txBox="1"/>
          <p:nvPr/>
        </p:nvSpPr>
        <p:spPr>
          <a:xfrm>
            <a:off x="0" y="0"/>
            <a:ext cx="8412480" cy="1058545"/>
          </a:xfrm>
          <a:prstGeom prst="rect">
            <a:avLst/>
          </a:prstGeom>
          <a:solidFill>
            <a:srgbClr val="00007A"/>
          </a:solidFill>
          <a:ln w="9525">
            <a:noFill/>
          </a:ln>
        </p:spPr>
        <p:txBody>
          <a:bodyPr>
            <a:noAutofit/>
          </a:bodyPr>
          <a:p>
            <a:pPr marL="0" indent="0" algn="ctr"/>
            <a:r>
              <a:rPr lang="zh-CN" sz="4000" b="1" dirty="0">
                <a:solidFill>
                  <a:schemeClr val="bg1"/>
                </a:solidFill>
                <a:latin typeface="Times New Roman" panose="02020603050405020304" pitchFamily="18" charset="0"/>
                <a:sym typeface="Wingdings 2" panose="05020102010507070707" pitchFamily="18" charset="2"/>
              </a:rPr>
              <a:t>二、</a:t>
            </a:r>
            <a:r>
              <a:rPr lang="en-US" altLang="zh-CN" sz="4000" b="1" dirty="0">
                <a:solidFill>
                  <a:schemeClr val="bg1"/>
                </a:solidFill>
                <a:latin typeface="Times New Roman" panose="02020603050405020304" pitchFamily="18" charset="0"/>
                <a:sym typeface="Wingdings 2" panose="05020102010507070707" pitchFamily="18" charset="2"/>
              </a:rPr>
              <a:t> </a:t>
            </a:r>
            <a:r>
              <a:rPr lang="zh-CN" altLang="en-US" sz="4000" b="1">
                <a:solidFill>
                  <a:schemeClr val="bg1"/>
                </a:solidFill>
                <a:highlight>
                  <a:srgbClr val="000080"/>
                </a:highlight>
                <a:uFillTx/>
                <a:latin typeface="+mj-lt"/>
                <a:ea typeface="+mj-ea"/>
                <a:cs typeface="+mj-cs"/>
                <a:sym typeface="+mn-ea"/>
              </a:rPr>
              <a:t>禁止私自购买的原因</a:t>
            </a:r>
            <a:endParaRPr lang="zh-CN" altLang="en-US" sz="4000" b="1" dirty="0">
              <a:solidFill>
                <a:schemeClr val="bg1"/>
              </a:solidFill>
              <a:latin typeface="Times New Roman" panose="02020603050405020304" pitchFamily="18" charset="0"/>
              <a:sym typeface="+mn-ea"/>
            </a:endParaRPr>
          </a:p>
        </p:txBody>
      </p:sp>
      <p:sp>
        <p:nvSpPr>
          <p:cNvPr id="6" name="文本框 5"/>
          <p:cNvSpPr txBox="1"/>
          <p:nvPr/>
        </p:nvSpPr>
        <p:spPr>
          <a:xfrm>
            <a:off x="5775325" y="517779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0"/>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13" name=""/>
        <p:cNvGrpSpPr/>
        <p:nvPr/>
      </p:nvGrpSpPr>
      <p:grpSpPr>
        <a:xfrm>
          <a:off x="0" y="0"/>
          <a:ext cx="0" cy="0"/>
          <a:chOff x="0" y="0"/>
          <a:chExt cx="0" cy="0"/>
        </a:xfrm>
      </p:grpSpPr>
      <p:sp>
        <p:nvSpPr>
          <p:cNvPr id="1049212" name="标题 5"/>
          <p:cNvSpPr>
            <a:spLocks noGrp="1"/>
          </p:cNvSpPr>
          <p:nvPr>
            <p:ph type="title"/>
            <p:custDataLst>
              <p:tags r:id="rId1"/>
            </p:custDataLst>
          </p:nvPr>
        </p:nvSpPr>
        <p:spPr>
          <a:xfrm>
            <a:off x="550545" y="441325"/>
            <a:ext cx="10800715" cy="705485"/>
          </a:xfrm>
        </p:spPr>
        <p:txBody>
          <a:bodyPr lIns="0" tIns="0" rIns="0" bIns="0">
            <a:normAutofit/>
          </a:bodyPr>
          <a:p>
            <a:r>
              <a:rPr lang="zh-CN" altLang="en-US">
                <a:solidFill>
                  <a:schemeClr val="tx2"/>
                </a:solidFill>
                <a:latin typeface="+mn-ea"/>
                <a:ea typeface="+mn-ea"/>
                <a:cs typeface="+mn-ea"/>
                <a:sym typeface="+mn-ea"/>
              </a:rPr>
              <a:t>（二）学校安全管理</a:t>
            </a:r>
            <a:endParaRPr lang="zh-CN" altLang="en-US" dirty="0">
              <a:solidFill>
                <a:schemeClr val="tx2"/>
              </a:solidFill>
              <a:latin typeface="+mn-ea"/>
              <a:ea typeface="+mn-ea"/>
              <a:cs typeface="+mn-ea"/>
              <a:sym typeface="+mn-ea"/>
            </a:endParaRPr>
          </a:p>
        </p:txBody>
      </p:sp>
      <p:sp>
        <p:nvSpPr>
          <p:cNvPr id="1049214" name="矩形 1"/>
          <p:cNvSpPr/>
          <p:nvPr>
            <p:custDataLst>
              <p:tags r:id="rId2"/>
            </p:custDataLst>
          </p:nvPr>
        </p:nvSpPr>
        <p:spPr>
          <a:xfrm>
            <a:off x="1388110" y="5077657"/>
            <a:ext cx="10107890" cy="827454"/>
          </a:xfrm>
          <a:prstGeom prst="rect">
            <a:avLst/>
          </a:prstGeom>
          <a:noFill/>
        </p:spPr>
        <p:txBody>
          <a:bodyPr wrap="square" lIns="0" tIns="0" rIns="0" bIns="431800" rtlCol="0" anchor="t" anchorCtr="0">
            <a:noAutofit/>
          </a:bodyPr>
          <a:p>
            <a:pPr indent="0" fontAlgn="auto">
              <a:lnSpc>
                <a:spcPct val="130000"/>
              </a:lnSpc>
              <a:spcBef>
                <a:spcPct val="0"/>
              </a:spcBef>
              <a:spcAft>
                <a:spcPct val="0"/>
              </a:spcAft>
            </a:pPr>
            <a:r>
              <a:rPr lang="zh-CN" altLang="en-US" sz="2000" b="1">
                <a:ln>
                  <a:noFill/>
                  <a:prstDash val="sysDot"/>
                </a:ln>
                <a:solidFill>
                  <a:schemeClr val="tx1">
                    <a:lumMod val="85000"/>
                    <a:lumOff val="15000"/>
                  </a:schemeClr>
                </a:solidFill>
                <a:latin typeface="+mn-ea"/>
                <a:cs typeface="+mn-ea"/>
              </a:rPr>
              <a:t>学校禁止</a:t>
            </a:r>
            <a:r>
              <a:rPr lang="zh-CN" altLang="en-US" sz="2000" b="1">
                <a:ln>
                  <a:noFill/>
                  <a:prstDash val="sysDot"/>
                </a:ln>
                <a:solidFill>
                  <a:schemeClr val="tx1">
                    <a:lumMod val="85000"/>
                    <a:lumOff val="15000"/>
                  </a:schemeClr>
                </a:solidFill>
                <a:latin typeface="+mn-ea"/>
                <a:cs typeface="+mn-ea"/>
                <a:sym typeface="+mn-ea"/>
              </a:rPr>
              <a:t>私自</a:t>
            </a:r>
            <a:r>
              <a:rPr lang="zh-CN" altLang="en-US" sz="2000" b="1">
                <a:ln>
                  <a:noFill/>
                  <a:prstDash val="sysDot"/>
                </a:ln>
                <a:solidFill>
                  <a:schemeClr val="tx1">
                    <a:lumMod val="85000"/>
                    <a:lumOff val="15000"/>
                  </a:schemeClr>
                </a:solidFill>
                <a:latin typeface="+mn-ea"/>
                <a:cs typeface="+mn-ea"/>
              </a:rPr>
              <a:t>购买管制化学品，是遵循相关法律法规，履行教育机构的安全责任。</a:t>
            </a:r>
            <a:endParaRPr lang="zh-CN" altLang="en-US" sz="2000" b="1">
              <a:ln>
                <a:noFill/>
                <a:prstDash val="sysDot"/>
              </a:ln>
              <a:solidFill>
                <a:schemeClr val="tx1">
                  <a:lumMod val="85000"/>
                  <a:lumOff val="15000"/>
                </a:schemeClr>
              </a:solidFill>
              <a:latin typeface="+mn-ea"/>
              <a:cs typeface="+mn-ea"/>
            </a:endParaRPr>
          </a:p>
        </p:txBody>
      </p:sp>
      <p:sp>
        <p:nvSpPr>
          <p:cNvPr id="1049216" name="矩形 2"/>
          <p:cNvSpPr/>
          <p:nvPr>
            <p:custDataLst>
              <p:tags r:id="rId3"/>
            </p:custDataLst>
          </p:nvPr>
        </p:nvSpPr>
        <p:spPr>
          <a:xfrm>
            <a:off x="1388110" y="4639481"/>
            <a:ext cx="10107890" cy="426745"/>
          </a:xfrm>
          <a:prstGeom prst="rect">
            <a:avLst/>
          </a:prstGeom>
          <a:noFill/>
        </p:spPr>
        <p:txBody>
          <a:bodyPr wrap="square" lIns="0" tIns="0" rIns="0" bIns="0" rtlCol="0" anchor="b">
            <a:noAutofit/>
          </a:bodyPr>
          <a:p>
            <a:pPr>
              <a:spcBef>
                <a:spcPct val="0"/>
              </a:spcBef>
              <a:spcAft>
                <a:spcPct val="0"/>
              </a:spcAft>
              <a:buClr>
                <a:schemeClr val="accent1"/>
              </a:buClr>
              <a:buSzPct val="70000"/>
            </a:pPr>
            <a:r>
              <a:rPr lang="zh-CN" altLang="en-US" sz="2400" b="1">
                <a:solidFill>
                  <a:schemeClr val="accent1"/>
                </a:solidFill>
                <a:latin typeface="+mn-ea"/>
                <a:cs typeface="+mn-ea"/>
              </a:rPr>
              <a:t>遵守法律法规</a:t>
            </a:r>
            <a:endParaRPr lang="zh-CN" altLang="en-US" sz="2400" b="1">
              <a:solidFill>
                <a:schemeClr val="accent1"/>
              </a:solidFill>
              <a:latin typeface="+mn-ea"/>
              <a:cs typeface="+mn-ea"/>
            </a:endParaRPr>
          </a:p>
        </p:txBody>
      </p:sp>
      <p:sp>
        <p:nvSpPr>
          <p:cNvPr id="1049218" name="矩形 3"/>
          <p:cNvSpPr/>
          <p:nvPr>
            <p:custDataLst>
              <p:tags r:id="rId4"/>
            </p:custDataLst>
          </p:nvPr>
        </p:nvSpPr>
        <p:spPr>
          <a:xfrm>
            <a:off x="695284" y="4631861"/>
            <a:ext cx="464847" cy="46548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03</a:t>
            </a:r>
            <a:endParaRPr lang="en-US" altLang="zh-CN" sz="2000" b="1" dirty="0">
              <a:solidFill>
                <a:srgbClr val="FFFFFF"/>
              </a:solidFill>
              <a:latin typeface="+mn-ea"/>
              <a:cs typeface="+mn-ea"/>
              <a:sym typeface="+mn-ea"/>
            </a:endParaRPr>
          </a:p>
        </p:txBody>
      </p:sp>
      <p:sp>
        <p:nvSpPr>
          <p:cNvPr id="1049220" name="矩形 12"/>
          <p:cNvSpPr/>
          <p:nvPr>
            <p:custDataLst>
              <p:tags r:id="rId5"/>
            </p:custDataLst>
          </p:nvPr>
        </p:nvSpPr>
        <p:spPr>
          <a:xfrm>
            <a:off x="1388110" y="3559283"/>
            <a:ext cx="10107890" cy="827454"/>
          </a:xfrm>
          <a:prstGeom prst="rect">
            <a:avLst/>
          </a:prstGeom>
          <a:noFill/>
        </p:spPr>
        <p:txBody>
          <a:bodyPr wrap="square" lIns="0" tIns="0" rIns="0" bIns="431800" rtlCol="0" anchor="t" anchorCtr="0">
            <a:noAutofit/>
          </a:bodyPr>
          <a:p>
            <a:pPr indent="0" fontAlgn="auto">
              <a:lnSpc>
                <a:spcPct val="130000"/>
              </a:lnSpc>
              <a:spcBef>
                <a:spcPct val="0"/>
              </a:spcBef>
              <a:spcAft>
                <a:spcPct val="0"/>
              </a:spcAft>
            </a:pPr>
            <a:r>
              <a:rPr lang="zh-CN" altLang="en-US" sz="2000" b="1">
                <a:ln>
                  <a:noFill/>
                  <a:prstDash val="sysDot"/>
                </a:ln>
                <a:solidFill>
                  <a:schemeClr val="tx1">
                    <a:lumMod val="85000"/>
                    <a:lumOff val="15000"/>
                  </a:schemeClr>
                </a:solidFill>
                <a:latin typeface="+mn-ea"/>
                <a:cs typeface="+mn-ea"/>
              </a:rPr>
              <a:t>限制管制化学品的</a:t>
            </a:r>
            <a:r>
              <a:rPr lang="zh-CN" altLang="en-US" sz="2000" b="1">
                <a:ln>
                  <a:noFill/>
                  <a:prstDash val="sysDot"/>
                </a:ln>
                <a:solidFill>
                  <a:schemeClr val="tx1">
                    <a:lumMod val="85000"/>
                    <a:lumOff val="15000"/>
                  </a:schemeClr>
                </a:solidFill>
                <a:latin typeface="+mn-ea"/>
                <a:cs typeface="+mn-ea"/>
                <a:sym typeface="+mn-ea"/>
              </a:rPr>
              <a:t>私自</a:t>
            </a:r>
            <a:r>
              <a:rPr lang="zh-CN" altLang="en-US" sz="2000" b="1">
                <a:ln>
                  <a:noFill/>
                  <a:prstDash val="sysDot"/>
                </a:ln>
                <a:solidFill>
                  <a:schemeClr val="tx1">
                    <a:lumMod val="85000"/>
                    <a:lumOff val="15000"/>
                  </a:schemeClr>
                </a:solidFill>
                <a:latin typeface="+mn-ea"/>
                <a:cs typeface="+mn-ea"/>
              </a:rPr>
              <a:t>购买有助于减少校园暴力事件的发生，维护校园的和谐环境。</a:t>
            </a:r>
            <a:endParaRPr lang="zh-CN" altLang="en-US" sz="2000" b="1">
              <a:ln>
                <a:noFill/>
                <a:prstDash val="sysDot"/>
              </a:ln>
              <a:solidFill>
                <a:schemeClr val="tx1">
                  <a:lumMod val="85000"/>
                  <a:lumOff val="15000"/>
                </a:schemeClr>
              </a:solidFill>
              <a:latin typeface="+mn-ea"/>
              <a:cs typeface="+mn-ea"/>
            </a:endParaRPr>
          </a:p>
        </p:txBody>
      </p:sp>
      <p:sp>
        <p:nvSpPr>
          <p:cNvPr id="1049222" name="矩形 4"/>
          <p:cNvSpPr/>
          <p:nvPr>
            <p:custDataLst>
              <p:tags r:id="rId6"/>
            </p:custDataLst>
          </p:nvPr>
        </p:nvSpPr>
        <p:spPr>
          <a:xfrm>
            <a:off x="1388110" y="3121107"/>
            <a:ext cx="10107890" cy="426745"/>
          </a:xfrm>
          <a:prstGeom prst="rect">
            <a:avLst/>
          </a:prstGeom>
          <a:noFill/>
        </p:spPr>
        <p:txBody>
          <a:bodyPr wrap="square" lIns="0" tIns="0" rIns="0" bIns="0" rtlCol="0" anchor="b">
            <a:noAutofit/>
          </a:bodyPr>
          <a:p>
            <a:pPr>
              <a:spcBef>
                <a:spcPct val="0"/>
              </a:spcBef>
              <a:spcAft>
                <a:spcPct val="0"/>
              </a:spcAft>
              <a:buClr>
                <a:schemeClr val="accent1"/>
              </a:buClr>
              <a:buSzPct val="70000"/>
            </a:pPr>
            <a:r>
              <a:rPr lang="zh-CN" altLang="en-US" sz="2400" b="1">
                <a:solidFill>
                  <a:schemeClr val="accent1"/>
                </a:solidFill>
                <a:latin typeface="+mn-ea"/>
                <a:cs typeface="+mn-ea"/>
              </a:rPr>
              <a:t>防止校园暴力事件</a:t>
            </a:r>
            <a:endParaRPr lang="zh-CN" altLang="en-US" sz="2400" b="1">
              <a:solidFill>
                <a:schemeClr val="accent1"/>
              </a:solidFill>
              <a:latin typeface="+mn-ea"/>
              <a:cs typeface="+mn-ea"/>
            </a:endParaRPr>
          </a:p>
        </p:txBody>
      </p:sp>
      <p:sp>
        <p:nvSpPr>
          <p:cNvPr id="1049224" name="矩形 6"/>
          <p:cNvSpPr/>
          <p:nvPr>
            <p:custDataLst>
              <p:tags r:id="rId7"/>
            </p:custDataLst>
          </p:nvPr>
        </p:nvSpPr>
        <p:spPr>
          <a:xfrm>
            <a:off x="695284" y="3113487"/>
            <a:ext cx="464847" cy="46548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02</a:t>
            </a:r>
            <a:endParaRPr lang="en-US" altLang="zh-CN" sz="2000" b="1" dirty="0">
              <a:solidFill>
                <a:srgbClr val="FFFFFF"/>
              </a:solidFill>
              <a:latin typeface="+mn-ea"/>
              <a:cs typeface="+mn-ea"/>
              <a:sym typeface="+mn-ea"/>
            </a:endParaRPr>
          </a:p>
        </p:txBody>
      </p:sp>
      <p:sp>
        <p:nvSpPr>
          <p:cNvPr id="1049226" name="矩形 7"/>
          <p:cNvSpPr/>
          <p:nvPr>
            <p:custDataLst>
              <p:tags r:id="rId8"/>
            </p:custDataLst>
          </p:nvPr>
        </p:nvSpPr>
        <p:spPr>
          <a:xfrm>
            <a:off x="1388110" y="2040908"/>
            <a:ext cx="10107890" cy="827454"/>
          </a:xfrm>
          <a:prstGeom prst="rect">
            <a:avLst/>
          </a:prstGeom>
          <a:noFill/>
        </p:spPr>
        <p:txBody>
          <a:bodyPr wrap="square" lIns="0" tIns="0" rIns="0" bIns="431800" rtlCol="0" anchor="t" anchorCtr="0">
            <a:noAutofit/>
          </a:bodyPr>
          <a:p>
            <a:pPr indent="0" fontAlgn="auto">
              <a:lnSpc>
                <a:spcPct val="130000"/>
              </a:lnSpc>
              <a:spcBef>
                <a:spcPct val="0"/>
              </a:spcBef>
              <a:spcAft>
                <a:spcPct val="0"/>
              </a:spcAft>
            </a:pPr>
            <a:r>
              <a:rPr lang="zh-CN" altLang="en-US" sz="2000" b="1">
                <a:ln>
                  <a:noFill/>
                  <a:prstDash val="sysDot"/>
                </a:ln>
                <a:solidFill>
                  <a:schemeClr val="tx1">
                    <a:lumMod val="85000"/>
                    <a:lumOff val="15000"/>
                  </a:schemeClr>
                </a:solidFill>
                <a:latin typeface="+mn-ea"/>
                <a:cs typeface="+mn-ea"/>
                <a:sym typeface="+mn-ea"/>
              </a:rPr>
              <a:t>禁止私自购买管制化学品是为了防止校园内发生意外伤害，确保学生的身体安全。</a:t>
            </a:r>
            <a:endParaRPr lang="zh-CN" altLang="en-US" sz="2000" b="1">
              <a:ln>
                <a:noFill/>
                <a:prstDash val="sysDot"/>
              </a:ln>
              <a:solidFill>
                <a:schemeClr val="tx1">
                  <a:lumMod val="85000"/>
                  <a:lumOff val="15000"/>
                </a:schemeClr>
              </a:solidFill>
              <a:latin typeface="+mn-ea"/>
              <a:cs typeface="+mn-ea"/>
              <a:sym typeface="+mn-ea"/>
            </a:endParaRPr>
          </a:p>
        </p:txBody>
      </p:sp>
      <p:sp>
        <p:nvSpPr>
          <p:cNvPr id="1049228" name="矩形 11"/>
          <p:cNvSpPr/>
          <p:nvPr>
            <p:custDataLst>
              <p:tags r:id="rId9"/>
            </p:custDataLst>
          </p:nvPr>
        </p:nvSpPr>
        <p:spPr>
          <a:xfrm>
            <a:off x="1388110" y="1602733"/>
            <a:ext cx="10107890" cy="426745"/>
          </a:xfrm>
          <a:prstGeom prst="rect">
            <a:avLst/>
          </a:prstGeom>
          <a:noFill/>
        </p:spPr>
        <p:txBody>
          <a:bodyPr wrap="square" lIns="0" tIns="0" rIns="0" bIns="0" rtlCol="0" anchor="b">
            <a:noAutofit/>
          </a:bodyPr>
          <a:p>
            <a:pPr>
              <a:spcBef>
                <a:spcPct val="0"/>
              </a:spcBef>
              <a:spcAft>
                <a:spcPct val="0"/>
              </a:spcAft>
              <a:buClr>
                <a:schemeClr val="accent1"/>
              </a:buClr>
              <a:buSzPct val="70000"/>
            </a:pPr>
            <a:r>
              <a:rPr lang="zh-CN" altLang="en-US" sz="2400" b="1">
                <a:solidFill>
                  <a:schemeClr val="accent1"/>
                </a:solidFill>
                <a:latin typeface="+mn-ea"/>
                <a:cs typeface="+mn-ea"/>
              </a:rPr>
              <a:t>保护学生安全</a:t>
            </a:r>
            <a:endParaRPr lang="zh-CN" altLang="en-US" sz="2400" b="1">
              <a:solidFill>
                <a:schemeClr val="accent1"/>
              </a:solidFill>
              <a:latin typeface="+mn-ea"/>
              <a:cs typeface="+mn-ea"/>
            </a:endParaRPr>
          </a:p>
        </p:txBody>
      </p:sp>
      <p:sp>
        <p:nvSpPr>
          <p:cNvPr id="1049230" name="矩形 22"/>
          <p:cNvSpPr/>
          <p:nvPr>
            <p:custDataLst>
              <p:tags r:id="rId10"/>
            </p:custDataLst>
          </p:nvPr>
        </p:nvSpPr>
        <p:spPr>
          <a:xfrm>
            <a:off x="695284" y="1595112"/>
            <a:ext cx="464847" cy="46548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01</a:t>
            </a:r>
            <a:endParaRPr lang="en-US" altLang="zh-CN" sz="2000" b="1" dirty="0">
              <a:solidFill>
                <a:srgbClr val="FFFFFF"/>
              </a:solidFill>
              <a:latin typeface="+mn-ea"/>
              <a:cs typeface="+mn-ea"/>
              <a:sym typeface="+mn-ea"/>
            </a:endParaRPr>
          </a:p>
        </p:txBody>
      </p:sp>
    </p:spTree>
    <p:custDataLst>
      <p:tags r:id="rId1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21" name=""/>
        <p:cNvGrpSpPr/>
        <p:nvPr/>
      </p:nvGrpSpPr>
      <p:grpSpPr>
        <a:xfrm>
          <a:off x="0" y="0"/>
          <a:ext cx="0" cy="0"/>
          <a:chOff x="0" y="0"/>
          <a:chExt cx="0" cy="0"/>
        </a:xfrm>
      </p:grpSpPr>
      <p:sp>
        <p:nvSpPr>
          <p:cNvPr id="1049262" name="标题 8"/>
          <p:cNvSpPr>
            <a:spLocks noGrp="1"/>
          </p:cNvSpPr>
          <p:nvPr>
            <p:ph type="title"/>
            <p:custDataLst>
              <p:tags r:id="rId1"/>
            </p:custDataLst>
          </p:nvPr>
        </p:nvSpPr>
        <p:spPr>
          <a:xfrm>
            <a:off x="599480" y="504780"/>
            <a:ext cx="10800000" cy="720000"/>
          </a:xfrm>
        </p:spPr>
        <p:txBody>
          <a:bodyPr/>
          <a:p>
            <a:r>
              <a:rPr lang="zh-CN" altLang="en-US"/>
              <a:t>（三）社会安全风险</a:t>
            </a:r>
            <a:endParaRPr lang="zh-CN" altLang="en-US"/>
          </a:p>
        </p:txBody>
      </p:sp>
      <p:sp>
        <p:nvSpPr>
          <p:cNvPr id="1049264" name="矩形: 圆角 2"/>
          <p:cNvSpPr/>
          <p:nvPr>
            <p:custDataLst>
              <p:tags r:id="rId2"/>
            </p:custDataLst>
          </p:nvPr>
        </p:nvSpPr>
        <p:spPr>
          <a:xfrm>
            <a:off x="696595" y="2414509"/>
            <a:ext cx="3230435" cy="3105333"/>
          </a:xfrm>
          <a:prstGeom prst="roundRect">
            <a:avLst>
              <a:gd name="adj" fmla="val 0"/>
            </a:avLst>
          </a:prstGeom>
          <a:solidFill>
            <a:schemeClr val="tx1">
              <a:lumMod val="40000"/>
              <a:lumOff val="60000"/>
              <a:alpha val="15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p>
            <a:endParaRPr lang="zh-CN" altLang="en-US" sz="1440">
              <a:solidFill>
                <a:schemeClr val="bg1"/>
              </a:solidFill>
              <a:latin typeface="+mj-ea"/>
              <a:ea typeface="+mj-ea"/>
            </a:endParaRPr>
          </a:p>
        </p:txBody>
      </p:sp>
      <p:sp>
        <p:nvSpPr>
          <p:cNvPr id="1049266" name="矩形 3"/>
          <p:cNvSpPr/>
          <p:nvPr>
            <p:custDataLst>
              <p:tags r:id="rId3"/>
            </p:custDataLst>
          </p:nvPr>
        </p:nvSpPr>
        <p:spPr>
          <a:xfrm>
            <a:off x="961406" y="3647752"/>
            <a:ext cx="2702719" cy="1605374"/>
          </a:xfrm>
          <a:prstGeom prst="rect">
            <a:avLst/>
          </a:prstGeom>
          <a:noFill/>
        </p:spPr>
        <p:txBody>
          <a:bodyPr wrap="square" lIns="0" tIns="0" rIns="0" bIns="0" rtlCol="0" anchor="t" anchorCtr="0">
            <a:noAutofit/>
          </a:bodyPr>
          <a:p>
            <a:pPr algn="just">
              <a:lnSpc>
                <a:spcPct val="150000"/>
              </a:lnSpc>
              <a:spcBef>
                <a:spcPct val="0"/>
              </a:spcBef>
              <a:spcAft>
                <a:spcPct val="0"/>
              </a:spcAft>
            </a:pPr>
            <a:r>
              <a:rPr lang="zh-CN" altLang="en-US" sz="1600" b="1" dirty="0">
                <a:solidFill>
                  <a:schemeClr val="tx1">
                    <a:lumMod val="85000"/>
                    <a:lumOff val="15000"/>
                  </a:schemeClr>
                </a:solidFill>
                <a:latin typeface="+mn-ea"/>
                <a:cs typeface="+mn-ea"/>
              </a:rPr>
              <a:t>学生私自购买管制化学品可能导致校园内外的危险物品滥用，增加意外事故的风险。</a:t>
            </a:r>
            <a:endParaRPr lang="zh-CN" altLang="en-US" sz="1600" b="1" dirty="0">
              <a:solidFill>
                <a:schemeClr val="tx1">
                  <a:lumMod val="85000"/>
                  <a:lumOff val="15000"/>
                </a:schemeClr>
              </a:solidFill>
              <a:latin typeface="+mn-ea"/>
              <a:cs typeface="+mn-ea"/>
            </a:endParaRPr>
          </a:p>
        </p:txBody>
      </p:sp>
      <p:sp>
        <p:nvSpPr>
          <p:cNvPr id="1049268" name="圆角矩形 9"/>
          <p:cNvSpPr/>
          <p:nvPr>
            <p:custDataLst>
              <p:tags r:id="rId4"/>
            </p:custDataLst>
          </p:nvPr>
        </p:nvSpPr>
        <p:spPr>
          <a:xfrm>
            <a:off x="961406" y="1977603"/>
            <a:ext cx="694096" cy="680125"/>
          </a:xfrm>
          <a:prstGeom prst="roundRect">
            <a:avLst>
              <a:gd name="adj" fmla="val 0"/>
            </a:avLst>
          </a:prstGeom>
          <a:solidFill>
            <a:schemeClr val="accent1"/>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01</a:t>
            </a:r>
            <a:endParaRPr lang="en-US" altLang="zh-CN" sz="2000" b="1" dirty="0">
              <a:solidFill>
                <a:srgbClr val="FFFFFF"/>
              </a:solidFill>
              <a:latin typeface="+mn-ea"/>
              <a:cs typeface="+mn-ea"/>
              <a:sym typeface="+mn-ea"/>
            </a:endParaRPr>
          </a:p>
        </p:txBody>
      </p:sp>
      <p:sp>
        <p:nvSpPr>
          <p:cNvPr id="1049270" name="矩形 10"/>
          <p:cNvSpPr/>
          <p:nvPr>
            <p:custDataLst>
              <p:tags r:id="rId5"/>
            </p:custDataLst>
          </p:nvPr>
        </p:nvSpPr>
        <p:spPr>
          <a:xfrm>
            <a:off x="964581" y="2832999"/>
            <a:ext cx="2703989" cy="455322"/>
          </a:xfrm>
          <a:prstGeom prst="rect">
            <a:avLst/>
          </a:prstGeom>
          <a:noFill/>
        </p:spPr>
        <p:txBody>
          <a:bodyPr wrap="square" lIns="0" tIns="0" rIns="0" bIns="0" rtlCol="0" anchor="ctr" anchorCtr="0">
            <a:noAutofit/>
          </a:bodyPr>
          <a:p>
            <a:pPr>
              <a:spcBef>
                <a:spcPct val="0"/>
              </a:spcBef>
              <a:spcAft>
                <a:spcPct val="0"/>
              </a:spcAft>
            </a:pPr>
            <a:r>
              <a:rPr lang="zh-CN" altLang="en-US" sz="2200" b="1">
                <a:solidFill>
                  <a:schemeClr val="accent1"/>
                </a:solidFill>
                <a:latin typeface="+mn-ea"/>
                <a:cs typeface="+mn-ea"/>
              </a:rPr>
              <a:t>管制化学品的滥用</a:t>
            </a:r>
            <a:endParaRPr lang="zh-CN" altLang="en-US" sz="2200" b="1">
              <a:solidFill>
                <a:schemeClr val="accent1"/>
              </a:solidFill>
              <a:latin typeface="+mn-ea"/>
              <a:cs typeface="+mn-ea"/>
            </a:endParaRPr>
          </a:p>
        </p:txBody>
      </p:sp>
      <p:sp>
        <p:nvSpPr>
          <p:cNvPr id="1049272" name="矩形: 圆角 2"/>
          <p:cNvSpPr/>
          <p:nvPr>
            <p:custDataLst>
              <p:tags r:id="rId6"/>
            </p:custDataLst>
          </p:nvPr>
        </p:nvSpPr>
        <p:spPr>
          <a:xfrm>
            <a:off x="4481418" y="2414509"/>
            <a:ext cx="3230435" cy="3105333"/>
          </a:xfrm>
          <a:prstGeom prst="roundRect">
            <a:avLst>
              <a:gd name="adj" fmla="val 0"/>
            </a:avLst>
          </a:prstGeom>
          <a:solidFill>
            <a:schemeClr val="tx1">
              <a:lumMod val="40000"/>
              <a:lumOff val="60000"/>
              <a:alpha val="15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p>
            <a:endParaRPr lang="zh-CN" altLang="en-US" sz="1440">
              <a:solidFill>
                <a:schemeClr val="bg1"/>
              </a:solidFill>
              <a:latin typeface="+mj-ea"/>
              <a:ea typeface="+mj-ea"/>
            </a:endParaRPr>
          </a:p>
        </p:txBody>
      </p:sp>
      <p:sp>
        <p:nvSpPr>
          <p:cNvPr id="1049274" name="矩形 12"/>
          <p:cNvSpPr/>
          <p:nvPr>
            <p:custDataLst>
              <p:tags r:id="rId7"/>
            </p:custDataLst>
          </p:nvPr>
        </p:nvSpPr>
        <p:spPr>
          <a:xfrm>
            <a:off x="4746228" y="3652832"/>
            <a:ext cx="2702719" cy="1605374"/>
          </a:xfrm>
          <a:prstGeom prst="rect">
            <a:avLst/>
          </a:prstGeom>
          <a:noFill/>
        </p:spPr>
        <p:txBody>
          <a:bodyPr wrap="square" lIns="0" tIns="0" rIns="0" bIns="0" rtlCol="0" anchor="t" anchorCtr="0">
            <a:noAutofit/>
          </a:bodyPr>
          <a:p>
            <a:pPr algn="just">
              <a:lnSpc>
                <a:spcPct val="150000"/>
              </a:lnSpc>
              <a:spcBef>
                <a:spcPct val="0"/>
              </a:spcBef>
              <a:spcAft>
                <a:spcPct val="0"/>
              </a:spcAft>
            </a:pPr>
            <a:r>
              <a:rPr lang="zh-CN" altLang="en-US" sz="1600" b="1" dirty="0">
                <a:solidFill>
                  <a:schemeClr val="tx1">
                    <a:lumMod val="85000"/>
                    <a:lumOff val="15000"/>
                  </a:schemeClr>
                </a:solidFill>
                <a:latin typeface="+mn-ea"/>
                <a:cs typeface="+mn-ea"/>
              </a:rPr>
              <a:t>易制爆化学品</a:t>
            </a:r>
            <a:r>
              <a:rPr lang="zh-CN" altLang="en-US" sz="1600" b="1" dirty="0">
                <a:solidFill>
                  <a:schemeClr val="tx1">
                    <a:lumMod val="85000"/>
                    <a:lumOff val="15000"/>
                  </a:schemeClr>
                </a:solidFill>
                <a:latin typeface="+mn-ea"/>
                <a:cs typeface="+mn-ea"/>
              </a:rPr>
              <a:t>落入不法分子手中，可能被用于制造爆炸物，威胁公共安全。</a:t>
            </a:r>
            <a:endParaRPr lang="zh-CN" altLang="en-US" sz="1600" b="1" dirty="0">
              <a:solidFill>
                <a:schemeClr val="tx1">
                  <a:lumMod val="85000"/>
                  <a:lumOff val="15000"/>
                </a:schemeClr>
              </a:solidFill>
              <a:latin typeface="+mn-ea"/>
              <a:cs typeface="+mn-ea"/>
            </a:endParaRPr>
          </a:p>
        </p:txBody>
      </p:sp>
      <p:sp>
        <p:nvSpPr>
          <p:cNvPr id="1049276" name="圆角矩形 13"/>
          <p:cNvSpPr/>
          <p:nvPr>
            <p:custDataLst>
              <p:tags r:id="rId8"/>
            </p:custDataLst>
          </p:nvPr>
        </p:nvSpPr>
        <p:spPr>
          <a:xfrm>
            <a:off x="4746228" y="1977603"/>
            <a:ext cx="694096" cy="680125"/>
          </a:xfrm>
          <a:prstGeom prst="roundRect">
            <a:avLst>
              <a:gd name="adj" fmla="val 0"/>
            </a:avLst>
          </a:prstGeom>
          <a:solidFill>
            <a:schemeClr val="accent1"/>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a:bodyPr>
          <a:p>
            <a:pPr algn="ctr">
              <a:spcBef>
                <a:spcPct val="0"/>
              </a:spcBef>
              <a:spcAft>
                <a:spcPct val="0"/>
              </a:spcAft>
            </a:pPr>
            <a:r>
              <a:rPr lang="en-US" altLang="zh-CN" sz="2000" b="1">
                <a:solidFill>
                  <a:srgbClr val="FFFFFF"/>
                </a:solidFill>
                <a:latin typeface="+mn-ea"/>
                <a:cs typeface="+mn-ea"/>
                <a:sym typeface="+mn-ea"/>
              </a:rPr>
              <a:t>02</a:t>
            </a:r>
            <a:endParaRPr lang="en-US" altLang="zh-CN" sz="2000" b="1" dirty="0">
              <a:solidFill>
                <a:srgbClr val="FFFFFF"/>
              </a:solidFill>
              <a:latin typeface="+mn-ea"/>
              <a:cs typeface="+mn-ea"/>
              <a:sym typeface="+mn-ea"/>
            </a:endParaRPr>
          </a:p>
        </p:txBody>
      </p:sp>
      <p:sp>
        <p:nvSpPr>
          <p:cNvPr id="1049278" name="矩形 14"/>
          <p:cNvSpPr/>
          <p:nvPr>
            <p:custDataLst>
              <p:tags r:id="rId9"/>
            </p:custDataLst>
          </p:nvPr>
        </p:nvSpPr>
        <p:spPr>
          <a:xfrm>
            <a:off x="4751944" y="2845064"/>
            <a:ext cx="2703989" cy="443256"/>
          </a:xfrm>
          <a:prstGeom prst="rect">
            <a:avLst/>
          </a:prstGeom>
          <a:noFill/>
        </p:spPr>
        <p:txBody>
          <a:bodyPr wrap="square" lIns="0" tIns="0" rIns="0" bIns="0" rtlCol="0" anchor="ctr" anchorCtr="0">
            <a:noAutofit/>
          </a:bodyPr>
          <a:p>
            <a:pPr>
              <a:spcBef>
                <a:spcPct val="0"/>
              </a:spcBef>
              <a:spcAft>
                <a:spcPct val="0"/>
              </a:spcAft>
            </a:pPr>
            <a:r>
              <a:rPr lang="zh-CN" altLang="en-US" sz="2200" b="1">
                <a:solidFill>
                  <a:schemeClr val="accent1"/>
                </a:solidFill>
                <a:latin typeface="+mn-ea"/>
                <a:cs typeface="+mn-ea"/>
              </a:rPr>
              <a:t>非法制造爆炸物</a:t>
            </a:r>
            <a:endParaRPr lang="zh-CN" altLang="en-US" sz="2200" b="1">
              <a:solidFill>
                <a:schemeClr val="accent1"/>
              </a:solidFill>
              <a:latin typeface="+mn-ea"/>
              <a:cs typeface="+mn-ea"/>
            </a:endParaRPr>
          </a:p>
        </p:txBody>
      </p:sp>
      <p:sp>
        <p:nvSpPr>
          <p:cNvPr id="1049280" name="矩形: 圆角 2"/>
          <p:cNvSpPr/>
          <p:nvPr>
            <p:custDataLst>
              <p:tags r:id="rId10"/>
            </p:custDataLst>
          </p:nvPr>
        </p:nvSpPr>
        <p:spPr>
          <a:xfrm>
            <a:off x="8266240" y="2414509"/>
            <a:ext cx="3230435" cy="3105333"/>
          </a:xfrm>
          <a:prstGeom prst="roundRect">
            <a:avLst>
              <a:gd name="adj" fmla="val 0"/>
            </a:avLst>
          </a:prstGeom>
          <a:solidFill>
            <a:schemeClr val="tx1">
              <a:lumMod val="40000"/>
              <a:lumOff val="60000"/>
              <a:alpha val="15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p>
            <a:endParaRPr lang="zh-CN" altLang="en-US" sz="1440">
              <a:solidFill>
                <a:schemeClr val="bg1"/>
              </a:solidFill>
              <a:latin typeface="+mj-ea"/>
              <a:ea typeface="+mj-ea"/>
            </a:endParaRPr>
          </a:p>
        </p:txBody>
      </p:sp>
      <p:sp>
        <p:nvSpPr>
          <p:cNvPr id="1049282" name="矩形 15"/>
          <p:cNvSpPr/>
          <p:nvPr>
            <p:custDataLst>
              <p:tags r:id="rId11"/>
            </p:custDataLst>
          </p:nvPr>
        </p:nvSpPr>
        <p:spPr>
          <a:xfrm>
            <a:off x="8531051" y="3647752"/>
            <a:ext cx="2702719" cy="1605374"/>
          </a:xfrm>
          <a:prstGeom prst="rect">
            <a:avLst/>
          </a:prstGeom>
          <a:noFill/>
        </p:spPr>
        <p:txBody>
          <a:bodyPr wrap="square" lIns="0" tIns="0" rIns="0" bIns="0" rtlCol="0" anchor="t" anchorCtr="0">
            <a:noAutofit/>
          </a:bodyPr>
          <a:p>
            <a:pPr algn="just">
              <a:lnSpc>
                <a:spcPct val="150000"/>
              </a:lnSpc>
              <a:spcBef>
                <a:spcPct val="0"/>
              </a:spcBef>
              <a:spcAft>
                <a:spcPct val="0"/>
              </a:spcAft>
            </a:pPr>
            <a:r>
              <a:rPr lang="zh-CN" altLang="en-US" sz="1600" b="1" dirty="0">
                <a:solidFill>
                  <a:schemeClr val="tx1">
                    <a:lumMod val="85000"/>
                    <a:lumOff val="15000"/>
                  </a:schemeClr>
                </a:solidFill>
                <a:latin typeface="+mn-ea"/>
                <a:cs typeface="+mn-ea"/>
              </a:rPr>
              <a:t>学生携带或使用管制化学品，可能对同学和校园安全构成直接威胁，造成恐慌和伤害。</a:t>
            </a:r>
            <a:endParaRPr lang="zh-CN" altLang="en-US" sz="1600" b="1" dirty="0">
              <a:solidFill>
                <a:schemeClr val="tx1">
                  <a:lumMod val="85000"/>
                  <a:lumOff val="15000"/>
                </a:schemeClr>
              </a:solidFill>
              <a:latin typeface="+mn-ea"/>
              <a:cs typeface="+mn-ea"/>
            </a:endParaRPr>
          </a:p>
        </p:txBody>
      </p:sp>
      <p:sp>
        <p:nvSpPr>
          <p:cNvPr id="1049284" name="圆角矩形 64"/>
          <p:cNvSpPr/>
          <p:nvPr>
            <p:custDataLst>
              <p:tags r:id="rId12"/>
            </p:custDataLst>
          </p:nvPr>
        </p:nvSpPr>
        <p:spPr>
          <a:xfrm>
            <a:off x="8531051" y="1977603"/>
            <a:ext cx="694096" cy="680125"/>
          </a:xfrm>
          <a:prstGeom prst="roundRect">
            <a:avLst>
              <a:gd name="adj" fmla="val 0"/>
            </a:avLst>
          </a:prstGeom>
          <a:solidFill>
            <a:schemeClr val="accent1"/>
          </a:solidFill>
          <a:ln>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rtlCol="0" anchor="ctr">
            <a:normAutofit/>
          </a:bodyPr>
          <a:p>
            <a:pPr algn="ctr">
              <a:spcBef>
                <a:spcPct val="0"/>
              </a:spcBef>
              <a:spcAft>
                <a:spcPct val="0"/>
              </a:spcAft>
            </a:pPr>
            <a:r>
              <a:rPr lang="en-US" altLang="zh-CN" sz="2000" b="1" dirty="0">
                <a:solidFill>
                  <a:srgbClr val="FFFFFF"/>
                </a:solidFill>
                <a:latin typeface="+mn-ea"/>
                <a:cs typeface="+mn-ea"/>
                <a:sym typeface="+mn-ea"/>
              </a:rPr>
              <a:t>03</a:t>
            </a:r>
            <a:endParaRPr lang="en-US" altLang="zh-CN" sz="2000" b="1" dirty="0">
              <a:solidFill>
                <a:srgbClr val="FFFFFF"/>
              </a:solidFill>
              <a:latin typeface="+mn-ea"/>
              <a:cs typeface="+mn-ea"/>
              <a:sym typeface="+mn-ea"/>
            </a:endParaRPr>
          </a:p>
        </p:txBody>
      </p:sp>
      <p:cxnSp>
        <p:nvCxnSpPr>
          <p:cNvPr id="3145753" name="直接连接符 16"/>
          <p:cNvCxnSpPr/>
          <p:nvPr>
            <p:custDataLst>
              <p:tags r:id="rId13"/>
            </p:custDataLst>
          </p:nvPr>
        </p:nvCxnSpPr>
        <p:spPr>
          <a:xfrm flipV="1">
            <a:off x="882026" y="3452160"/>
            <a:ext cx="2844332" cy="0"/>
          </a:xfrm>
          <a:prstGeom prst="line">
            <a:avLst/>
          </a:prstGeom>
          <a:ln w="22225">
            <a:solidFill>
              <a:schemeClr val="accent1">
                <a:alpha val="50000"/>
              </a:schemeClr>
            </a:solidFill>
          </a:ln>
        </p:spPr>
        <p:style>
          <a:lnRef idx="2">
            <a:schemeClr val="accent1"/>
          </a:lnRef>
          <a:fillRef idx="0">
            <a:srgbClr val="FFFFFF"/>
          </a:fillRef>
          <a:effectRef idx="0">
            <a:srgbClr val="FFFFFF"/>
          </a:effectRef>
          <a:fontRef idx="minor">
            <a:schemeClr val="tx1"/>
          </a:fontRef>
        </p:style>
      </p:cxnSp>
      <p:cxnSp>
        <p:nvCxnSpPr>
          <p:cNvPr id="3145755" name="直接连接符 17"/>
          <p:cNvCxnSpPr/>
          <p:nvPr>
            <p:custDataLst>
              <p:tags r:id="rId14"/>
            </p:custDataLst>
          </p:nvPr>
        </p:nvCxnSpPr>
        <p:spPr>
          <a:xfrm>
            <a:off x="4666849" y="3452160"/>
            <a:ext cx="2844332" cy="0"/>
          </a:xfrm>
          <a:prstGeom prst="line">
            <a:avLst/>
          </a:prstGeom>
          <a:ln w="22225">
            <a:solidFill>
              <a:schemeClr val="accent1">
                <a:alpha val="50000"/>
              </a:schemeClr>
            </a:solidFill>
          </a:ln>
        </p:spPr>
        <p:style>
          <a:lnRef idx="2">
            <a:schemeClr val="accent1"/>
          </a:lnRef>
          <a:fillRef idx="0">
            <a:srgbClr val="FFFFFF"/>
          </a:fillRef>
          <a:effectRef idx="0">
            <a:srgbClr val="FFFFFF"/>
          </a:effectRef>
          <a:fontRef idx="minor">
            <a:schemeClr val="tx1"/>
          </a:fontRef>
        </p:style>
      </p:cxnSp>
      <p:cxnSp>
        <p:nvCxnSpPr>
          <p:cNvPr id="3145757" name="直接连接符 74"/>
          <p:cNvCxnSpPr/>
          <p:nvPr>
            <p:custDataLst>
              <p:tags r:id="rId15"/>
            </p:custDataLst>
          </p:nvPr>
        </p:nvCxnSpPr>
        <p:spPr>
          <a:xfrm flipV="1">
            <a:off x="8451671" y="3452160"/>
            <a:ext cx="2844332" cy="0"/>
          </a:xfrm>
          <a:prstGeom prst="line">
            <a:avLst/>
          </a:prstGeom>
          <a:ln w="22225">
            <a:solidFill>
              <a:schemeClr val="accent1">
                <a:alpha val="50000"/>
              </a:schemeClr>
            </a:solidFill>
          </a:ln>
        </p:spPr>
        <p:style>
          <a:lnRef idx="2">
            <a:schemeClr val="accent1"/>
          </a:lnRef>
          <a:fillRef idx="0">
            <a:srgbClr val="FFFFFF"/>
          </a:fillRef>
          <a:effectRef idx="0">
            <a:srgbClr val="FFFFFF"/>
          </a:effectRef>
          <a:fontRef idx="minor">
            <a:schemeClr val="tx1"/>
          </a:fontRef>
        </p:style>
      </p:cxnSp>
      <p:sp>
        <p:nvSpPr>
          <p:cNvPr id="1049286" name="矩形 18"/>
          <p:cNvSpPr/>
          <p:nvPr>
            <p:custDataLst>
              <p:tags r:id="rId16"/>
            </p:custDataLst>
          </p:nvPr>
        </p:nvSpPr>
        <p:spPr>
          <a:xfrm>
            <a:off x="8531051" y="2850145"/>
            <a:ext cx="2703989" cy="443256"/>
          </a:xfrm>
          <a:prstGeom prst="rect">
            <a:avLst/>
          </a:prstGeom>
          <a:noFill/>
        </p:spPr>
        <p:txBody>
          <a:bodyPr wrap="square" lIns="0" tIns="0" rIns="0" bIns="0" rtlCol="0" anchor="ctr" anchorCtr="0">
            <a:noAutofit/>
          </a:bodyPr>
          <a:p>
            <a:pPr>
              <a:spcBef>
                <a:spcPct val="0"/>
              </a:spcBef>
              <a:spcAft>
                <a:spcPct val="0"/>
              </a:spcAft>
            </a:pPr>
            <a:r>
              <a:rPr lang="zh-CN" altLang="en-US" sz="2200" b="1" dirty="0">
                <a:solidFill>
                  <a:schemeClr val="accent1"/>
                </a:solidFill>
                <a:latin typeface="+mn-ea"/>
                <a:cs typeface="+mn-ea"/>
              </a:rPr>
              <a:t>校园安全威胁</a:t>
            </a:r>
            <a:endParaRPr lang="zh-CN" altLang="en-US" sz="2200" b="1" dirty="0">
              <a:solidFill>
                <a:schemeClr val="accent1"/>
              </a:solidFill>
              <a:latin typeface="+mn-ea"/>
              <a:cs typeface="+mn-ea"/>
            </a:endParaRPr>
          </a:p>
        </p:txBody>
      </p:sp>
    </p:spTree>
    <p:custDataLst>
      <p:tags r:id="rId17"/>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37" name=""/>
        <p:cNvGrpSpPr/>
        <p:nvPr/>
      </p:nvGrpSpPr>
      <p:grpSpPr>
        <a:xfrm>
          <a:off x="0" y="0"/>
          <a:ext cx="0" cy="0"/>
          <a:chOff x="0" y="0"/>
          <a:chExt cx="0" cy="0"/>
        </a:xfrm>
      </p:grpSpPr>
      <p:sp>
        <p:nvSpPr>
          <p:cNvPr id="1049368" name="标题 16"/>
          <p:cNvSpPr>
            <a:spLocks noGrp="1"/>
          </p:cNvSpPr>
          <p:nvPr>
            <p:ph type="title"/>
            <p:custDataLst>
              <p:tags r:id="rId1"/>
            </p:custDataLst>
          </p:nvPr>
        </p:nvSpPr>
        <p:spPr>
          <a:xfrm>
            <a:off x="108625" y="1207090"/>
            <a:ext cx="10800000" cy="720000"/>
          </a:xfrm>
        </p:spPr>
        <p:txBody>
          <a:bodyPr/>
          <a:p>
            <a:r>
              <a:rPr lang="zh-CN" altLang="en-US"/>
              <a:t>误区一：少量购买无碍</a:t>
            </a:r>
            <a:endParaRPr lang="zh-CN" altLang="en-US"/>
          </a:p>
        </p:txBody>
      </p:sp>
      <p:sp>
        <p:nvSpPr>
          <p:cNvPr id="1049370" name="圆角矩形 14"/>
          <p:cNvSpPr/>
          <p:nvPr>
            <p:custDataLst>
              <p:tags r:id="rId2"/>
            </p:custDataLst>
          </p:nvPr>
        </p:nvSpPr>
        <p:spPr>
          <a:xfrm>
            <a:off x="635184" y="5231369"/>
            <a:ext cx="10716488" cy="1332944"/>
          </a:xfrm>
          <a:prstGeom prst="roundRect">
            <a:avLst>
              <a:gd name="adj" fmla="val 8702"/>
            </a:avLst>
          </a:prstGeom>
          <a:gradFill>
            <a:gsLst>
              <a:gs pos="0">
                <a:schemeClr val="accent1">
                  <a:lumMod val="60000"/>
                  <a:lumOff val="40000"/>
                  <a:alpha val="0"/>
                </a:schemeClr>
              </a:gs>
              <a:gs pos="65000">
                <a:schemeClr val="accent1">
                  <a:lumMod val="60000"/>
                  <a:lumOff val="40000"/>
                  <a:alpha val="20000"/>
                </a:schemeClr>
              </a:gs>
            </a:gsLst>
            <a:lin ang="10800000" scaled="0"/>
          </a:gradFill>
          <a:ln>
            <a:noFill/>
          </a:ln>
          <a:effectLst>
            <a:outerShdw blurRad="215900" dist="38100" dir="5400000" algn="t" rotWithShape="0">
              <a:schemeClr val="accent1">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049372" name="正文"/>
          <p:cNvSpPr txBox="1"/>
          <p:nvPr>
            <p:custDataLst>
              <p:tags r:id="rId3"/>
            </p:custDataLst>
          </p:nvPr>
        </p:nvSpPr>
        <p:spPr>
          <a:xfrm>
            <a:off x="2495002" y="5876728"/>
            <a:ext cx="9244894" cy="567210"/>
          </a:xfrm>
          <a:prstGeom prst="rect">
            <a:avLst/>
          </a:prstGeom>
          <a:noFill/>
        </p:spPr>
        <p:txBody>
          <a:bodyPr wrap="square" lIns="0" tIns="0" rIns="0" bIns="539750" rtlCol="0" anchor="t" anchorCtr="0">
            <a:noAutofit/>
          </a:bodyPr>
          <a:p>
            <a:pPr lvl="0" algn="l">
              <a:lnSpc>
                <a:spcPct val="120000"/>
              </a:lnSpc>
              <a:buClrTx/>
              <a:buSzTx/>
              <a:buFontTx/>
            </a:pPr>
            <a:r>
              <a:rPr lang="zh-CN" altLang="en-US" b="1" kern="0" dirty="0">
                <a:ln>
                  <a:noFill/>
                  <a:prstDash val="sysDot"/>
                </a:ln>
                <a:solidFill>
                  <a:schemeClr val="tx1">
                    <a:lumMod val="85000"/>
                    <a:lumOff val="15000"/>
                  </a:schemeClr>
                </a:solidFill>
                <a:latin typeface="+mn-ea"/>
                <a:sym typeface="+mn-ea"/>
              </a:rPr>
              <a:t>可能不知道即使是少量购买管制化学品也需要遵守相关法规和学校规定，不能随意购买。</a:t>
            </a:r>
            <a:endParaRPr lang="zh-CN" altLang="en-US" b="1" kern="0" dirty="0">
              <a:ln>
                <a:noFill/>
                <a:prstDash val="sysDot"/>
              </a:ln>
              <a:solidFill>
                <a:schemeClr val="tx1">
                  <a:lumMod val="85000"/>
                  <a:lumOff val="15000"/>
                </a:schemeClr>
              </a:solidFill>
              <a:latin typeface="+mn-ea"/>
              <a:sym typeface="+mn-ea"/>
            </a:endParaRPr>
          </a:p>
        </p:txBody>
      </p:sp>
      <p:sp>
        <p:nvSpPr>
          <p:cNvPr id="1049374" name="矩形 17"/>
          <p:cNvSpPr/>
          <p:nvPr>
            <p:custDataLst>
              <p:tags r:id="rId4"/>
            </p:custDataLst>
          </p:nvPr>
        </p:nvSpPr>
        <p:spPr>
          <a:xfrm>
            <a:off x="2495002" y="5328425"/>
            <a:ext cx="8189883" cy="335284"/>
          </a:xfrm>
          <a:prstGeom prst="rect">
            <a:avLst/>
          </a:prstGeom>
          <a:noFill/>
        </p:spPr>
        <p:txBody>
          <a:bodyPr wrap="square" lIns="0" tIns="0" rIns="0" bIns="0" rtlCol="0" anchor="ctr" anchorCtr="0">
            <a:noAutofit/>
          </a:bodyPr>
          <a:p>
            <a:pPr>
              <a:spcBef>
                <a:spcPct val="0"/>
              </a:spcBef>
              <a:spcAft>
                <a:spcPct val="0"/>
              </a:spcAft>
            </a:pPr>
            <a:r>
              <a:rPr lang="zh-CN" altLang="en-US" b="1">
                <a:solidFill>
                  <a:schemeClr val="accent1"/>
                </a:solidFill>
                <a:latin typeface="+mn-ea"/>
                <a:cs typeface="+mn-ea"/>
              </a:rPr>
              <a:t>忽视监管规定</a:t>
            </a:r>
            <a:endParaRPr lang="zh-CN" altLang="en-US" b="1">
              <a:solidFill>
                <a:schemeClr val="accent1"/>
              </a:solidFill>
              <a:latin typeface="+mn-ea"/>
              <a:cs typeface="+mn-ea"/>
            </a:endParaRPr>
          </a:p>
        </p:txBody>
      </p:sp>
      <p:cxnSp>
        <p:nvCxnSpPr>
          <p:cNvPr id="3145763" name="直接连接符 18"/>
          <p:cNvCxnSpPr/>
          <p:nvPr>
            <p:custDataLst>
              <p:tags r:id="rId5"/>
            </p:custDataLst>
          </p:nvPr>
        </p:nvCxnSpPr>
        <p:spPr>
          <a:xfrm>
            <a:off x="2505086" y="5779672"/>
            <a:ext cx="313226" cy="0"/>
          </a:xfrm>
          <a:prstGeom prst="line">
            <a:avLst/>
          </a:prstGeom>
          <a:ln w="44450" cap="rnd">
            <a:gradFill>
              <a:gsLst>
                <a:gs pos="0">
                  <a:schemeClr val="accent1"/>
                </a:gs>
                <a:gs pos="100000">
                  <a:schemeClr val="accent1">
                    <a:alpha val="26000"/>
                  </a:schemeClr>
                </a:gs>
              </a:gsLst>
              <a:lin ang="0"/>
            </a:gradFill>
            <a:round/>
          </a:ln>
          <a:effectLst>
            <a:outerShdw blurRad="50800" dist="25400" dir="5400000" algn="t" rotWithShape="0">
              <a:schemeClr val="accent1">
                <a:lumMod val="75000"/>
                <a:alpha val="20000"/>
              </a:schemeClr>
            </a:outerShdw>
          </a:effectLst>
        </p:spPr>
        <p:style>
          <a:lnRef idx="2">
            <a:schemeClr val="accent1"/>
          </a:lnRef>
          <a:fillRef idx="0">
            <a:srgbClr val="FFFFFF"/>
          </a:fillRef>
          <a:effectRef idx="0">
            <a:srgbClr val="FFFFFF"/>
          </a:effectRef>
          <a:fontRef idx="minor">
            <a:schemeClr val="tx1"/>
          </a:fontRef>
        </p:style>
      </p:cxnSp>
      <p:sp>
        <p:nvSpPr>
          <p:cNvPr id="1049376" name="圆角矩形 3"/>
          <p:cNvSpPr/>
          <p:nvPr>
            <p:custDataLst>
              <p:tags r:id="rId6"/>
            </p:custDataLst>
          </p:nvPr>
        </p:nvSpPr>
        <p:spPr>
          <a:xfrm>
            <a:off x="635184" y="3588981"/>
            <a:ext cx="11970653" cy="1332944"/>
          </a:xfrm>
          <a:prstGeom prst="roundRect">
            <a:avLst>
              <a:gd name="adj" fmla="val 8702"/>
            </a:avLst>
          </a:prstGeom>
          <a:gradFill>
            <a:gsLst>
              <a:gs pos="0">
                <a:schemeClr val="accent1">
                  <a:lumMod val="60000"/>
                  <a:lumOff val="40000"/>
                  <a:alpha val="0"/>
                </a:schemeClr>
              </a:gs>
              <a:gs pos="65000">
                <a:schemeClr val="accent1">
                  <a:lumMod val="60000"/>
                  <a:lumOff val="40000"/>
                  <a:alpha val="20000"/>
                </a:schemeClr>
              </a:gs>
            </a:gsLst>
            <a:lin ang="10800000" scaled="0"/>
          </a:gradFill>
          <a:ln>
            <a:noFill/>
          </a:ln>
          <a:effectLst>
            <a:outerShdw blurRad="215900" dist="38100" dir="5400000" algn="t" rotWithShape="0">
              <a:schemeClr val="accent1">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049378" name="正文"/>
          <p:cNvSpPr txBox="1"/>
          <p:nvPr>
            <p:custDataLst>
              <p:tags r:id="rId7"/>
            </p:custDataLst>
          </p:nvPr>
        </p:nvSpPr>
        <p:spPr>
          <a:xfrm>
            <a:off x="2495002" y="4234340"/>
            <a:ext cx="8984607" cy="567210"/>
          </a:xfrm>
          <a:prstGeom prst="rect">
            <a:avLst/>
          </a:prstGeom>
          <a:noFill/>
        </p:spPr>
        <p:txBody>
          <a:bodyPr wrap="square" lIns="0" tIns="0" rIns="0" bIns="539750" rtlCol="0" anchor="t" anchorCtr="0">
            <a:noAutofit/>
          </a:bodyPr>
          <a:p>
            <a:pPr lvl="0" algn="l">
              <a:lnSpc>
                <a:spcPct val="120000"/>
              </a:lnSpc>
              <a:buClrTx/>
              <a:buSzTx/>
              <a:buFontTx/>
            </a:pPr>
            <a:r>
              <a:rPr lang="zh-CN" altLang="en-US" b="1" kern="0" dirty="0">
                <a:ln>
                  <a:noFill/>
                  <a:prstDash val="sysDot"/>
                </a:ln>
                <a:solidFill>
                  <a:schemeClr val="tx1">
                    <a:lumMod val="85000"/>
                    <a:lumOff val="15000"/>
                  </a:schemeClr>
                </a:solidFill>
                <a:latin typeface="+mn-ea"/>
                <a:sym typeface="+mn-ea"/>
              </a:rPr>
              <a:t>可能不了解即使是小量的易制爆化学品也可能造成严重伤害或事故，存在安全风险。</a:t>
            </a:r>
            <a:endParaRPr lang="zh-CN" altLang="en-US" b="1" kern="0" dirty="0">
              <a:ln>
                <a:noFill/>
                <a:prstDash val="sysDot"/>
              </a:ln>
              <a:solidFill>
                <a:schemeClr val="tx1">
                  <a:lumMod val="85000"/>
                  <a:lumOff val="15000"/>
                </a:schemeClr>
              </a:solidFill>
              <a:latin typeface="+mn-ea"/>
              <a:sym typeface="+mn-ea"/>
            </a:endParaRPr>
          </a:p>
        </p:txBody>
      </p:sp>
      <p:sp>
        <p:nvSpPr>
          <p:cNvPr id="1049380" name="矩形 6"/>
          <p:cNvSpPr/>
          <p:nvPr>
            <p:custDataLst>
              <p:tags r:id="rId8"/>
            </p:custDataLst>
          </p:nvPr>
        </p:nvSpPr>
        <p:spPr>
          <a:xfrm>
            <a:off x="2495002" y="3686037"/>
            <a:ext cx="8189883" cy="335284"/>
          </a:xfrm>
          <a:prstGeom prst="rect">
            <a:avLst/>
          </a:prstGeom>
          <a:noFill/>
        </p:spPr>
        <p:txBody>
          <a:bodyPr wrap="square" lIns="0" tIns="0" rIns="0" bIns="0" rtlCol="0" anchor="ctr" anchorCtr="0">
            <a:noAutofit/>
          </a:bodyPr>
          <a:p>
            <a:pPr>
              <a:spcBef>
                <a:spcPct val="0"/>
              </a:spcBef>
              <a:spcAft>
                <a:spcPct val="0"/>
              </a:spcAft>
            </a:pPr>
            <a:r>
              <a:rPr lang="zh-CN" altLang="en-US" b="1">
                <a:solidFill>
                  <a:schemeClr val="accent1"/>
                </a:solidFill>
                <a:latin typeface="+mn-ea"/>
                <a:cs typeface="+mn-ea"/>
              </a:rPr>
              <a:t>低估潜在危险性</a:t>
            </a:r>
            <a:endParaRPr lang="zh-CN" altLang="en-US" b="1">
              <a:solidFill>
                <a:schemeClr val="accent1"/>
              </a:solidFill>
              <a:latin typeface="+mn-ea"/>
              <a:cs typeface="+mn-ea"/>
            </a:endParaRPr>
          </a:p>
        </p:txBody>
      </p:sp>
      <p:cxnSp>
        <p:nvCxnSpPr>
          <p:cNvPr id="3145765" name="直接连接符 10"/>
          <p:cNvCxnSpPr/>
          <p:nvPr>
            <p:custDataLst>
              <p:tags r:id="rId9"/>
            </p:custDataLst>
          </p:nvPr>
        </p:nvCxnSpPr>
        <p:spPr>
          <a:xfrm>
            <a:off x="2505086" y="4137284"/>
            <a:ext cx="313226" cy="0"/>
          </a:xfrm>
          <a:prstGeom prst="line">
            <a:avLst/>
          </a:prstGeom>
          <a:ln w="44450" cap="rnd">
            <a:gradFill>
              <a:gsLst>
                <a:gs pos="0">
                  <a:schemeClr val="accent1"/>
                </a:gs>
                <a:gs pos="100000">
                  <a:schemeClr val="accent1">
                    <a:alpha val="26000"/>
                  </a:schemeClr>
                </a:gs>
              </a:gsLst>
              <a:lin ang="0"/>
            </a:gradFill>
            <a:round/>
          </a:ln>
          <a:effectLst>
            <a:outerShdw blurRad="50800" dist="25400" dir="5400000" algn="t" rotWithShape="0">
              <a:schemeClr val="accent1">
                <a:lumMod val="75000"/>
                <a:alpha val="20000"/>
              </a:schemeClr>
            </a:outerShdw>
          </a:effectLst>
        </p:spPr>
        <p:style>
          <a:lnRef idx="2">
            <a:schemeClr val="accent1"/>
          </a:lnRef>
          <a:fillRef idx="0">
            <a:srgbClr val="FFFFFF"/>
          </a:fillRef>
          <a:effectRef idx="0">
            <a:srgbClr val="FFFFFF"/>
          </a:effectRef>
          <a:fontRef idx="minor">
            <a:schemeClr val="tx1"/>
          </a:fontRef>
        </p:style>
      </p:cxnSp>
      <p:sp>
        <p:nvSpPr>
          <p:cNvPr id="1049382" name="圆角矩形 11"/>
          <p:cNvSpPr/>
          <p:nvPr>
            <p:custDataLst>
              <p:tags r:id="rId10"/>
            </p:custDataLst>
          </p:nvPr>
        </p:nvSpPr>
        <p:spPr>
          <a:xfrm>
            <a:off x="635184" y="1946593"/>
            <a:ext cx="10716488" cy="1332944"/>
          </a:xfrm>
          <a:prstGeom prst="roundRect">
            <a:avLst>
              <a:gd name="adj" fmla="val 8702"/>
            </a:avLst>
          </a:prstGeom>
          <a:gradFill>
            <a:gsLst>
              <a:gs pos="0">
                <a:schemeClr val="accent1">
                  <a:lumMod val="60000"/>
                  <a:lumOff val="40000"/>
                  <a:alpha val="0"/>
                </a:schemeClr>
              </a:gs>
              <a:gs pos="65000">
                <a:schemeClr val="accent1">
                  <a:lumMod val="60000"/>
                  <a:lumOff val="40000"/>
                  <a:alpha val="20000"/>
                </a:schemeClr>
              </a:gs>
            </a:gsLst>
            <a:lin ang="10800000" scaled="0"/>
          </a:gradFill>
          <a:ln>
            <a:noFill/>
          </a:ln>
          <a:effectLst>
            <a:outerShdw blurRad="215900" dist="38100" dir="5400000" algn="t" rotWithShape="0">
              <a:schemeClr val="accent1">
                <a:alpha val="1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049384" name="正文"/>
          <p:cNvSpPr txBox="1"/>
          <p:nvPr>
            <p:custDataLst>
              <p:tags r:id="rId11"/>
            </p:custDataLst>
          </p:nvPr>
        </p:nvSpPr>
        <p:spPr>
          <a:xfrm>
            <a:off x="2495002" y="2591951"/>
            <a:ext cx="8775370" cy="567210"/>
          </a:xfrm>
          <a:prstGeom prst="rect">
            <a:avLst/>
          </a:prstGeom>
          <a:noFill/>
        </p:spPr>
        <p:txBody>
          <a:bodyPr wrap="square" lIns="0" tIns="0" rIns="0" bIns="539750" rtlCol="0" anchor="t" anchorCtr="0">
            <a:noAutofit/>
          </a:bodyPr>
          <a:p>
            <a:pPr lvl="0" indent="0" algn="l" fontAlgn="auto">
              <a:lnSpc>
                <a:spcPct val="120000"/>
              </a:lnSpc>
              <a:buClrTx/>
              <a:buSzTx/>
              <a:buFontTx/>
            </a:pPr>
            <a:r>
              <a:rPr lang="zh-CN" altLang="en-US" b="1" kern="0" dirty="0">
                <a:ln>
                  <a:noFill/>
                  <a:prstDash val="sysDot"/>
                </a:ln>
                <a:solidFill>
                  <a:schemeClr val="tx1">
                    <a:lumMod val="85000"/>
                    <a:lumOff val="15000"/>
                  </a:schemeClr>
                </a:solidFill>
                <a:latin typeface="+mn-ea"/>
                <a:sym typeface="+mn-ea"/>
              </a:rPr>
              <a:t>可能认为购买少量管制化学品不会触犯法律，但即使是微量也可能构成违法行为。</a:t>
            </a:r>
            <a:endParaRPr lang="zh-CN" altLang="en-US" b="1" kern="0" dirty="0">
              <a:ln>
                <a:noFill/>
                <a:prstDash val="sysDot"/>
              </a:ln>
              <a:solidFill>
                <a:schemeClr val="tx1">
                  <a:lumMod val="85000"/>
                  <a:lumOff val="15000"/>
                </a:schemeClr>
              </a:solidFill>
              <a:latin typeface="+mn-ea"/>
              <a:sym typeface="+mn-ea"/>
            </a:endParaRPr>
          </a:p>
        </p:txBody>
      </p:sp>
      <p:sp>
        <p:nvSpPr>
          <p:cNvPr id="1049386" name="矩形 19"/>
          <p:cNvSpPr/>
          <p:nvPr>
            <p:custDataLst>
              <p:tags r:id="rId12"/>
            </p:custDataLst>
          </p:nvPr>
        </p:nvSpPr>
        <p:spPr>
          <a:xfrm>
            <a:off x="2495002" y="2043648"/>
            <a:ext cx="8189883" cy="335284"/>
          </a:xfrm>
          <a:prstGeom prst="rect">
            <a:avLst/>
          </a:prstGeom>
          <a:noFill/>
        </p:spPr>
        <p:txBody>
          <a:bodyPr wrap="square" lIns="0" tIns="0" rIns="0" bIns="0" rtlCol="0" anchor="ctr" anchorCtr="0">
            <a:noAutofit/>
          </a:bodyPr>
          <a:p>
            <a:pPr>
              <a:spcBef>
                <a:spcPct val="0"/>
              </a:spcBef>
              <a:spcAft>
                <a:spcPct val="0"/>
              </a:spcAft>
            </a:pPr>
            <a:r>
              <a:rPr lang="zh-CN" altLang="en-US" b="1">
                <a:solidFill>
                  <a:schemeClr val="accent1"/>
                </a:solidFill>
                <a:latin typeface="+mn-ea"/>
                <a:cs typeface="+mn-ea"/>
              </a:rPr>
              <a:t>误认为少量不违法</a:t>
            </a:r>
            <a:endParaRPr lang="zh-CN" altLang="en-US" b="1">
              <a:solidFill>
                <a:schemeClr val="accent1"/>
              </a:solidFill>
              <a:latin typeface="+mn-ea"/>
              <a:cs typeface="+mn-ea"/>
            </a:endParaRPr>
          </a:p>
        </p:txBody>
      </p:sp>
      <p:cxnSp>
        <p:nvCxnSpPr>
          <p:cNvPr id="3145767" name="直接连接符 20"/>
          <p:cNvCxnSpPr/>
          <p:nvPr>
            <p:custDataLst>
              <p:tags r:id="rId13"/>
            </p:custDataLst>
          </p:nvPr>
        </p:nvCxnSpPr>
        <p:spPr>
          <a:xfrm>
            <a:off x="2505086" y="2494896"/>
            <a:ext cx="313226" cy="0"/>
          </a:xfrm>
          <a:prstGeom prst="line">
            <a:avLst/>
          </a:prstGeom>
          <a:ln w="44450" cap="rnd">
            <a:gradFill>
              <a:gsLst>
                <a:gs pos="0">
                  <a:schemeClr val="accent1"/>
                </a:gs>
                <a:gs pos="100000">
                  <a:schemeClr val="accent1">
                    <a:alpha val="26000"/>
                  </a:schemeClr>
                </a:gs>
              </a:gsLst>
              <a:lin ang="0"/>
            </a:gradFill>
            <a:round/>
          </a:ln>
          <a:effectLst>
            <a:outerShdw blurRad="50800" dist="25400" dir="5400000" algn="t" rotWithShape="0">
              <a:schemeClr val="accent1">
                <a:lumMod val="75000"/>
                <a:alpha val="20000"/>
              </a:schemeClr>
            </a:outerShdw>
          </a:effectLst>
        </p:spPr>
        <p:style>
          <a:lnRef idx="2">
            <a:schemeClr val="accent1"/>
          </a:lnRef>
          <a:fillRef idx="0">
            <a:srgbClr val="FFFFFF"/>
          </a:fillRef>
          <a:effectRef idx="0">
            <a:srgbClr val="FFFFFF"/>
          </a:effectRef>
          <a:fontRef idx="minor">
            <a:schemeClr val="tx1"/>
          </a:fontRef>
        </p:style>
      </p:cxnSp>
      <p:pic>
        <p:nvPicPr>
          <p:cNvPr id="2097217" name="图片 26" descr="/data/temp/ef558fb4-09c6-11f0-92a3-c2448c742843.jpg@base@tag=imgScale&amp;m=1&amp;w=417&amp;h=374&amp;q=95ef558fb4-09c6-11f0-92a3-c2448c742843"/>
          <p:cNvPicPr>
            <a:picLocks noChangeAspect="1"/>
          </p:cNvPicPr>
          <p:nvPr>
            <p:custDataLst>
              <p:tags r:id="rId14"/>
            </p:custDataLst>
          </p:nvPr>
        </p:nvPicPr>
        <p:blipFill>
          <a:blip r:embed="rId15"/>
          <a:srcRect t="10233"/>
          <a:stretch>
            <a:fillRect/>
          </a:stretch>
        </p:blipFill>
        <p:spPr>
          <a:xfrm>
            <a:off x="635184" y="1946593"/>
            <a:ext cx="1490502" cy="1337985"/>
          </a:xfrm>
          <a:prstGeom prst="roundRect">
            <a:avLst>
              <a:gd name="adj" fmla="val 10080"/>
            </a:avLst>
          </a:prstGeom>
          <a:solidFill>
            <a:schemeClr val="accent1"/>
          </a:solidFill>
          <a:ln>
            <a:solidFill>
              <a:schemeClr val="accent1">
                <a:alpha val="20000"/>
              </a:schemeClr>
            </a:solidFill>
          </a:ln>
        </p:spPr>
      </p:pic>
      <p:pic>
        <p:nvPicPr>
          <p:cNvPr id="2097219" name="图片 12" descr="/data/temp/ef55908e-09c6-11f0-92a3-c2448c742843.jpgef55908e-09c6-11f0-92a3-c2448c742843"/>
          <p:cNvPicPr>
            <a:picLocks noChangeAspect="1"/>
          </p:cNvPicPr>
          <p:nvPr>
            <p:custDataLst>
              <p:tags r:id="rId16"/>
            </p:custDataLst>
          </p:nvPr>
        </p:nvPicPr>
        <p:blipFill>
          <a:blip r:embed="rId17"/>
          <a:srcRect l="30588" t="6509"/>
          <a:stretch>
            <a:fillRect/>
          </a:stretch>
        </p:blipFill>
        <p:spPr>
          <a:xfrm>
            <a:off x="635184" y="3588981"/>
            <a:ext cx="1490502" cy="1337985"/>
          </a:xfrm>
          <a:prstGeom prst="roundRect">
            <a:avLst>
              <a:gd name="adj" fmla="val 10080"/>
            </a:avLst>
          </a:prstGeom>
          <a:solidFill>
            <a:schemeClr val="accent1"/>
          </a:solidFill>
          <a:ln>
            <a:solidFill>
              <a:schemeClr val="accent1">
                <a:alpha val="20000"/>
              </a:schemeClr>
            </a:solidFill>
          </a:ln>
        </p:spPr>
      </p:pic>
      <p:pic>
        <p:nvPicPr>
          <p:cNvPr id="2097221" name="图片 28" descr="/data/temp/ef558f4b-09c6-11f0-92a3-c2448c742843.jpgef558f4b-09c6-11f0-92a3-c2448c742843"/>
          <p:cNvPicPr>
            <a:picLocks noChangeAspect="1"/>
          </p:cNvPicPr>
          <p:nvPr>
            <p:custDataLst>
              <p:tags r:id="rId18"/>
            </p:custDataLst>
          </p:nvPr>
        </p:nvPicPr>
        <p:blipFill>
          <a:blip r:embed="rId19"/>
          <a:srcRect t="5116" b="5116"/>
          <a:stretch>
            <a:fillRect/>
          </a:stretch>
        </p:blipFill>
        <p:spPr>
          <a:xfrm>
            <a:off x="635184" y="5226327"/>
            <a:ext cx="1490502" cy="1337985"/>
          </a:xfrm>
          <a:prstGeom prst="roundRect">
            <a:avLst>
              <a:gd name="adj" fmla="val 10080"/>
            </a:avLst>
          </a:prstGeom>
          <a:solidFill>
            <a:schemeClr val="accent1"/>
          </a:solidFill>
          <a:ln>
            <a:solidFill>
              <a:schemeClr val="accent1">
                <a:alpha val="20000"/>
              </a:schemeClr>
            </a:solidFill>
          </a:ln>
        </p:spPr>
      </p:pic>
      <p:sp>
        <p:nvSpPr>
          <p:cNvPr id="11269" name="Text Box 2"/>
          <p:cNvSpPr txBox="1"/>
          <p:nvPr/>
        </p:nvSpPr>
        <p:spPr>
          <a:xfrm>
            <a:off x="0" y="0"/>
            <a:ext cx="12192000" cy="1207770"/>
          </a:xfrm>
          <a:prstGeom prst="rect">
            <a:avLst/>
          </a:prstGeom>
          <a:solidFill>
            <a:srgbClr val="00007A"/>
          </a:solidFill>
          <a:ln w="9525">
            <a:noFill/>
          </a:ln>
        </p:spPr>
        <p:txBody>
          <a:bodyPr>
            <a:noAutofit/>
          </a:bodyPr>
          <a:p>
            <a:pPr marL="0" indent="0" algn="ctr"/>
            <a:r>
              <a:rPr lang="zh-CN" altLang="en-US" sz="4000" b="1">
                <a:solidFill>
                  <a:schemeClr val="bg1"/>
                </a:solidFill>
                <a:highlight>
                  <a:srgbClr val="000080"/>
                </a:highlight>
                <a:uFillTx/>
                <a:latin typeface="+mj-lt"/>
                <a:ea typeface="+mj-ea"/>
                <a:cs typeface="+mj-cs"/>
                <a:sym typeface="+mn-ea"/>
              </a:rPr>
              <a:t>三、师生存在购买误区</a:t>
            </a:r>
            <a:endParaRPr lang="zh-CN" altLang="en-US" sz="4000" b="1" dirty="0">
              <a:solidFill>
                <a:schemeClr val="bg1"/>
              </a:solidFill>
              <a:latin typeface="Times New Roman" panose="02020603050405020304" pitchFamily="18" charset="0"/>
              <a:sym typeface="+mn-ea"/>
            </a:endParaRPr>
          </a:p>
        </p:txBody>
      </p:sp>
    </p:spTree>
    <p:custDataLst>
      <p:tags r:id="rId20"/>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45" name=""/>
        <p:cNvGrpSpPr/>
        <p:nvPr/>
      </p:nvGrpSpPr>
      <p:grpSpPr>
        <a:xfrm>
          <a:off x="0" y="0"/>
          <a:ext cx="0" cy="0"/>
          <a:chOff x="0" y="0"/>
          <a:chExt cx="0" cy="0"/>
        </a:xfrm>
      </p:grpSpPr>
      <p:pic>
        <p:nvPicPr>
          <p:cNvPr id="2097225" name="图片 21" descr="/data/temp/ef7a5c2e-09c6-11f0-abb9-a6ad609f0a4f.jpgef7a5c2e-09c6-11f0-abb9-a6ad609f0a4f"/>
          <p:cNvPicPr>
            <a:picLocks noChangeAspect="1"/>
          </p:cNvPicPr>
          <p:nvPr>
            <p:custDataLst>
              <p:tags r:id="rId1"/>
            </p:custDataLst>
          </p:nvPr>
        </p:nvPicPr>
        <p:blipFill>
          <a:blip r:embed="rId2"/>
          <a:srcRect l="8586" r="8586"/>
          <a:stretch>
            <a:fillRect/>
          </a:stretch>
        </p:blipFill>
        <p:spPr>
          <a:xfrm>
            <a:off x="6511675" y="0"/>
            <a:ext cx="5680325" cy="6858000"/>
          </a:xfrm>
          <a:custGeom>
            <a:avLst/>
            <a:gdLst/>
            <a:ahLst/>
            <a:cxnLst>
              <a:cxn ang="3">
                <a:pos x="hc" y="t"/>
              </a:cxn>
              <a:cxn ang="cd2">
                <a:pos x="l" y="vc"/>
              </a:cxn>
              <a:cxn ang="cd4">
                <a:pos x="hc" y="b"/>
              </a:cxn>
              <a:cxn ang="0">
                <a:pos x="r" y="vc"/>
              </a:cxn>
            </a:cxnLst>
            <a:rect l="l" t="t" r="r" b="b"/>
            <a:pathLst>
              <a:path w="8894" h="10777">
                <a:moveTo>
                  <a:pt x="6575" y="5764"/>
                </a:moveTo>
                <a:cubicBezTo>
                  <a:pt x="6666" y="5764"/>
                  <a:pt x="6756" y="5799"/>
                  <a:pt x="6826" y="5868"/>
                </a:cubicBezTo>
                <a:lnTo>
                  <a:pt x="8894" y="7937"/>
                </a:lnTo>
                <a:lnTo>
                  <a:pt x="8894" y="9625"/>
                </a:lnTo>
                <a:lnTo>
                  <a:pt x="7742" y="10777"/>
                </a:lnTo>
                <a:lnTo>
                  <a:pt x="4807" y="10777"/>
                </a:lnTo>
                <a:lnTo>
                  <a:pt x="3362" y="9332"/>
                </a:lnTo>
                <a:cubicBezTo>
                  <a:pt x="3223" y="9193"/>
                  <a:pt x="3223" y="8969"/>
                  <a:pt x="3362" y="8830"/>
                </a:cubicBezTo>
                <a:lnTo>
                  <a:pt x="6324" y="5868"/>
                </a:lnTo>
                <a:cubicBezTo>
                  <a:pt x="6393" y="5799"/>
                  <a:pt x="6484" y="5764"/>
                  <a:pt x="6575" y="5764"/>
                </a:cubicBezTo>
                <a:close/>
                <a:moveTo>
                  <a:pt x="8894" y="3298"/>
                </a:moveTo>
                <a:lnTo>
                  <a:pt x="8894" y="7694"/>
                </a:lnTo>
                <a:lnTo>
                  <a:pt x="6947" y="5747"/>
                </a:lnTo>
                <a:cubicBezTo>
                  <a:pt x="6808" y="5609"/>
                  <a:pt x="6808" y="5384"/>
                  <a:pt x="6947" y="5246"/>
                </a:cubicBezTo>
                <a:lnTo>
                  <a:pt x="8894" y="3298"/>
                </a:lnTo>
                <a:close/>
                <a:moveTo>
                  <a:pt x="3317" y="2506"/>
                </a:moveTo>
                <a:cubicBezTo>
                  <a:pt x="3408" y="2506"/>
                  <a:pt x="3498" y="2541"/>
                  <a:pt x="3568" y="2610"/>
                </a:cubicBezTo>
                <a:lnTo>
                  <a:pt x="6229" y="5272"/>
                </a:lnTo>
                <a:cubicBezTo>
                  <a:pt x="6368" y="5410"/>
                  <a:pt x="6368" y="5635"/>
                  <a:pt x="6229" y="5773"/>
                </a:cubicBezTo>
                <a:lnTo>
                  <a:pt x="3267" y="8736"/>
                </a:lnTo>
                <a:cubicBezTo>
                  <a:pt x="3129" y="8874"/>
                  <a:pt x="2904" y="8874"/>
                  <a:pt x="2766" y="8736"/>
                </a:cubicBezTo>
                <a:lnTo>
                  <a:pt x="104" y="6074"/>
                </a:lnTo>
                <a:cubicBezTo>
                  <a:pt x="-35" y="5935"/>
                  <a:pt x="-35" y="5711"/>
                  <a:pt x="104" y="5572"/>
                </a:cubicBezTo>
                <a:lnTo>
                  <a:pt x="3066" y="2610"/>
                </a:lnTo>
                <a:cubicBezTo>
                  <a:pt x="3135" y="2541"/>
                  <a:pt x="3226" y="2506"/>
                  <a:pt x="3317" y="2506"/>
                </a:cubicBezTo>
                <a:close/>
                <a:moveTo>
                  <a:pt x="5676" y="0"/>
                </a:moveTo>
                <a:lnTo>
                  <a:pt x="8127" y="0"/>
                </a:lnTo>
                <a:lnTo>
                  <a:pt x="8894" y="767"/>
                </a:lnTo>
                <a:lnTo>
                  <a:pt x="8894" y="3109"/>
                </a:lnTo>
                <a:lnTo>
                  <a:pt x="6852" y="5151"/>
                </a:lnTo>
                <a:cubicBezTo>
                  <a:pt x="6713" y="5289"/>
                  <a:pt x="6489" y="5289"/>
                  <a:pt x="6350" y="5151"/>
                </a:cubicBezTo>
                <a:lnTo>
                  <a:pt x="3689" y="2489"/>
                </a:lnTo>
                <a:cubicBezTo>
                  <a:pt x="3550" y="2351"/>
                  <a:pt x="3550" y="2126"/>
                  <a:pt x="3689" y="1988"/>
                </a:cubicBezTo>
                <a:lnTo>
                  <a:pt x="5676" y="0"/>
                </a:lnTo>
                <a:close/>
              </a:path>
            </a:pathLst>
          </a:custGeom>
        </p:spPr>
      </p:pic>
      <p:sp>
        <p:nvSpPr>
          <p:cNvPr id="1049418" name="标题 5"/>
          <p:cNvSpPr>
            <a:spLocks noGrp="1"/>
          </p:cNvSpPr>
          <p:nvPr>
            <p:ph type="title"/>
            <p:custDataLst>
              <p:tags r:id="rId3"/>
            </p:custDataLst>
          </p:nvPr>
        </p:nvSpPr>
        <p:spPr>
          <a:xfrm>
            <a:off x="695960" y="360045"/>
            <a:ext cx="8252460" cy="720090"/>
          </a:xfrm>
        </p:spPr>
        <p:txBody>
          <a:bodyPr/>
          <a:p>
            <a:r>
              <a:rPr lang="zh-CN" altLang="en-US"/>
              <a:t>误区二：实验研究免责</a:t>
            </a:r>
            <a:endParaRPr lang="zh-CN" altLang="en-US"/>
          </a:p>
        </p:txBody>
      </p:sp>
      <p:sp>
        <p:nvSpPr>
          <p:cNvPr id="1049420" name="矩形 1"/>
          <p:cNvSpPr/>
          <p:nvPr>
            <p:custDataLst>
              <p:tags r:id="rId4"/>
            </p:custDataLst>
          </p:nvPr>
        </p:nvSpPr>
        <p:spPr>
          <a:xfrm>
            <a:off x="1633081" y="2122748"/>
            <a:ext cx="4317321" cy="949455"/>
          </a:xfrm>
          <a:prstGeom prst="rect">
            <a:avLst/>
          </a:prstGeom>
          <a:noFill/>
        </p:spPr>
        <p:txBody>
          <a:bodyPr wrap="square" lIns="0" tIns="0" rIns="0" bIns="0" rtlCol="0" anchor="t" anchorCtr="0">
            <a:noAutofit/>
          </a:bodyPr>
          <a:p>
            <a:pPr algn="just">
              <a:lnSpc>
                <a:spcPct val="150000"/>
              </a:lnSpc>
              <a:spcBef>
                <a:spcPct val="0"/>
              </a:spcBef>
              <a:spcAft>
                <a:spcPct val="0"/>
              </a:spcAft>
            </a:pPr>
            <a:r>
              <a:rPr lang="zh-CN" altLang="en-US" sz="1400" b="1">
                <a:solidFill>
                  <a:schemeClr val="tx1">
                    <a:lumMod val="85000"/>
                    <a:lumOff val="15000"/>
                  </a:schemeClr>
                </a:solidFill>
                <a:latin typeface="+mn-ea"/>
                <a:cs typeface="+mn-ea"/>
                <a:sym typeface="+mn-ea"/>
              </a:rPr>
              <a:t>可能错误地认为学术研究的自由意味着可以无限制地购买和使用管制化学品。</a:t>
            </a:r>
            <a:endParaRPr lang="zh-CN" altLang="en-US" sz="1400" b="1">
              <a:solidFill>
                <a:schemeClr val="tx1">
                  <a:lumMod val="85000"/>
                  <a:lumOff val="15000"/>
                </a:schemeClr>
              </a:solidFill>
              <a:latin typeface="+mn-ea"/>
              <a:cs typeface="+mn-ea"/>
              <a:sym typeface="+mn-ea"/>
            </a:endParaRPr>
          </a:p>
        </p:txBody>
      </p:sp>
      <p:sp>
        <p:nvSpPr>
          <p:cNvPr id="1049422" name="矩形 2"/>
          <p:cNvSpPr/>
          <p:nvPr>
            <p:custDataLst>
              <p:tags r:id="rId5"/>
            </p:custDataLst>
          </p:nvPr>
        </p:nvSpPr>
        <p:spPr>
          <a:xfrm>
            <a:off x="1633081" y="1705496"/>
            <a:ext cx="4317321" cy="369621"/>
          </a:xfrm>
          <a:prstGeom prst="rect">
            <a:avLst/>
          </a:prstGeom>
          <a:noFill/>
        </p:spPr>
        <p:txBody>
          <a:bodyPr wrap="square" lIns="0" tIns="0" rIns="0" bIns="0" rtlCol="0" anchor="b">
            <a:noAutofit/>
          </a:bodyPr>
          <a:p>
            <a:pPr algn="just">
              <a:spcBef>
                <a:spcPct val="0"/>
              </a:spcBef>
              <a:spcAft>
                <a:spcPct val="0"/>
              </a:spcAft>
            </a:pPr>
            <a:r>
              <a:rPr lang="zh-CN" altLang="en-US" sz="2000" b="1">
                <a:solidFill>
                  <a:schemeClr val="accent1"/>
                </a:solidFill>
                <a:latin typeface="+mn-ea"/>
                <a:cs typeface="+mn-ea"/>
                <a:sym typeface="+mn-ea"/>
              </a:rPr>
              <a:t>误认为学术自由包括购买管制化学品</a:t>
            </a:r>
            <a:endParaRPr lang="zh-CN" altLang="en-US" sz="2000" b="1">
              <a:solidFill>
                <a:schemeClr val="accent1"/>
              </a:solidFill>
              <a:latin typeface="+mn-ea"/>
              <a:cs typeface="+mn-ea"/>
              <a:sym typeface="+mn-ea"/>
            </a:endParaRPr>
          </a:p>
        </p:txBody>
      </p:sp>
      <p:sp>
        <p:nvSpPr>
          <p:cNvPr id="1049424" name="椭圆 3"/>
          <p:cNvSpPr/>
          <p:nvPr>
            <p:custDataLst>
              <p:tags r:id="rId6"/>
            </p:custDataLst>
          </p:nvPr>
        </p:nvSpPr>
        <p:spPr>
          <a:xfrm>
            <a:off x="701409" y="1770910"/>
            <a:ext cx="668763" cy="66876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altLang="zh-CN" sz="2000" b="1">
                <a:solidFill>
                  <a:schemeClr val="lt1">
                    <a:lumMod val="100000"/>
                  </a:schemeClr>
                </a:solidFill>
                <a:latin typeface="+mn-ea"/>
                <a:cs typeface="+mn-ea"/>
                <a:sym typeface="+mn-ea"/>
              </a:rPr>
              <a:t>01</a:t>
            </a:r>
            <a:endParaRPr lang="zh-CN" altLang="en-US" sz="2000" b="1">
              <a:solidFill>
                <a:schemeClr val="lt1">
                  <a:lumMod val="100000"/>
                </a:schemeClr>
              </a:solidFill>
              <a:latin typeface="+mn-ea"/>
              <a:cs typeface="+mn-ea"/>
              <a:sym typeface="+mn-ea"/>
            </a:endParaRPr>
          </a:p>
        </p:txBody>
      </p:sp>
      <p:sp>
        <p:nvSpPr>
          <p:cNvPr id="1049426" name="矩形 4"/>
          <p:cNvSpPr/>
          <p:nvPr>
            <p:custDataLst>
              <p:tags r:id="rId7"/>
            </p:custDataLst>
          </p:nvPr>
        </p:nvSpPr>
        <p:spPr>
          <a:xfrm>
            <a:off x="1633716" y="3760637"/>
            <a:ext cx="4317321" cy="949455"/>
          </a:xfrm>
          <a:prstGeom prst="rect">
            <a:avLst/>
          </a:prstGeom>
          <a:noFill/>
        </p:spPr>
        <p:txBody>
          <a:bodyPr wrap="square" lIns="0" tIns="0" rIns="0" bIns="0" rtlCol="0" anchor="t" anchorCtr="0">
            <a:noAutofit/>
          </a:bodyPr>
          <a:p>
            <a:pPr algn="just">
              <a:lnSpc>
                <a:spcPct val="150000"/>
              </a:lnSpc>
              <a:spcBef>
                <a:spcPct val="0"/>
              </a:spcBef>
              <a:spcAft>
                <a:spcPct val="0"/>
              </a:spcAft>
            </a:pPr>
            <a:r>
              <a:rPr lang="zh-CN" altLang="en-US" sz="1400" b="1">
                <a:solidFill>
                  <a:schemeClr val="tx1">
                    <a:lumMod val="85000"/>
                    <a:lumOff val="15000"/>
                  </a:schemeClr>
                </a:solidFill>
                <a:latin typeface="+mn-ea"/>
                <a:cs typeface="+mn-ea"/>
                <a:sym typeface="+mn-ea"/>
              </a:rPr>
              <a:t>可能不清楚国家对管制化学品的管理法规，误以为实验研究可以作为购买的合法理由。</a:t>
            </a:r>
            <a:endParaRPr lang="zh-CN" altLang="en-US" sz="1400" b="1">
              <a:solidFill>
                <a:schemeClr val="tx1">
                  <a:lumMod val="85000"/>
                  <a:lumOff val="15000"/>
                </a:schemeClr>
              </a:solidFill>
              <a:latin typeface="+mn-ea"/>
              <a:cs typeface="+mn-ea"/>
              <a:sym typeface="+mn-ea"/>
            </a:endParaRPr>
          </a:p>
        </p:txBody>
      </p:sp>
      <p:sp>
        <p:nvSpPr>
          <p:cNvPr id="1049428" name="矩形 6"/>
          <p:cNvSpPr/>
          <p:nvPr>
            <p:custDataLst>
              <p:tags r:id="rId8"/>
            </p:custDataLst>
          </p:nvPr>
        </p:nvSpPr>
        <p:spPr>
          <a:xfrm>
            <a:off x="1633716" y="3343385"/>
            <a:ext cx="4317321" cy="369621"/>
          </a:xfrm>
          <a:prstGeom prst="rect">
            <a:avLst/>
          </a:prstGeom>
          <a:noFill/>
        </p:spPr>
        <p:txBody>
          <a:bodyPr wrap="square" lIns="0" tIns="0" rIns="0" bIns="0" rtlCol="0" anchor="b">
            <a:noAutofit/>
          </a:bodyPr>
          <a:p>
            <a:pPr algn="just">
              <a:spcBef>
                <a:spcPct val="0"/>
              </a:spcBef>
              <a:spcAft>
                <a:spcPct val="0"/>
              </a:spcAft>
            </a:pPr>
            <a:r>
              <a:rPr lang="zh-CN" altLang="en-US" sz="2000" b="1">
                <a:solidFill>
                  <a:schemeClr val="accent1"/>
                </a:solidFill>
                <a:latin typeface="+mn-ea"/>
                <a:cs typeface="+mn-ea"/>
                <a:sym typeface="+mn-ea"/>
              </a:rPr>
              <a:t>不了解相关法律法规</a:t>
            </a:r>
            <a:endParaRPr lang="zh-CN" altLang="en-US" sz="2000" b="1">
              <a:solidFill>
                <a:schemeClr val="accent1"/>
              </a:solidFill>
              <a:latin typeface="+mn-ea"/>
              <a:cs typeface="+mn-ea"/>
              <a:sym typeface="+mn-ea"/>
            </a:endParaRPr>
          </a:p>
        </p:txBody>
      </p:sp>
      <p:sp>
        <p:nvSpPr>
          <p:cNvPr id="1049430" name="椭圆 7"/>
          <p:cNvSpPr/>
          <p:nvPr>
            <p:custDataLst>
              <p:tags r:id="rId9"/>
            </p:custDataLst>
          </p:nvPr>
        </p:nvSpPr>
        <p:spPr>
          <a:xfrm>
            <a:off x="702679" y="3408799"/>
            <a:ext cx="668763" cy="66876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altLang="zh-CN" sz="2000" b="1">
                <a:solidFill>
                  <a:schemeClr val="lt1">
                    <a:lumMod val="100000"/>
                  </a:schemeClr>
                </a:solidFill>
                <a:latin typeface="+mn-ea"/>
                <a:cs typeface="+mn-ea"/>
                <a:sym typeface="+mn-ea"/>
              </a:rPr>
              <a:t>02</a:t>
            </a:r>
            <a:endParaRPr lang="zh-CN" altLang="en-US" sz="2000" b="1">
              <a:solidFill>
                <a:schemeClr val="lt1">
                  <a:lumMod val="100000"/>
                </a:schemeClr>
              </a:solidFill>
              <a:latin typeface="+mn-ea"/>
              <a:cs typeface="+mn-ea"/>
              <a:sym typeface="+mn-ea"/>
            </a:endParaRPr>
          </a:p>
        </p:txBody>
      </p:sp>
      <p:sp>
        <p:nvSpPr>
          <p:cNvPr id="1049432" name="矩形 8"/>
          <p:cNvSpPr/>
          <p:nvPr>
            <p:custDataLst>
              <p:tags r:id="rId10"/>
            </p:custDataLst>
          </p:nvPr>
        </p:nvSpPr>
        <p:spPr>
          <a:xfrm>
            <a:off x="1633716" y="5398526"/>
            <a:ext cx="4317321" cy="949455"/>
          </a:xfrm>
          <a:prstGeom prst="rect">
            <a:avLst/>
          </a:prstGeom>
          <a:noFill/>
        </p:spPr>
        <p:txBody>
          <a:bodyPr wrap="square" lIns="0" tIns="0" rIns="0" bIns="0" rtlCol="0" anchor="t" anchorCtr="0">
            <a:noAutofit/>
          </a:bodyPr>
          <a:p>
            <a:pPr algn="just">
              <a:lnSpc>
                <a:spcPct val="150000"/>
              </a:lnSpc>
              <a:spcBef>
                <a:spcPct val="0"/>
              </a:spcBef>
              <a:spcAft>
                <a:spcPct val="0"/>
              </a:spcAft>
            </a:pPr>
            <a:r>
              <a:rPr lang="zh-CN" altLang="en-US" sz="1400" b="1">
                <a:solidFill>
                  <a:schemeClr val="tx1">
                    <a:lumMod val="85000"/>
                    <a:lumOff val="15000"/>
                  </a:schemeClr>
                </a:solidFill>
                <a:latin typeface="+mn-ea"/>
                <a:cs typeface="+mn-ea"/>
                <a:sym typeface="+mn-ea"/>
              </a:rPr>
              <a:t>可能低估了管制化学品的危险性，认为在实验室条件下使用是安全的，忽略了潜在的法律风险。</a:t>
            </a:r>
            <a:endParaRPr lang="zh-CN" altLang="en-US" sz="1400" b="1">
              <a:solidFill>
                <a:schemeClr val="tx1">
                  <a:lumMod val="85000"/>
                  <a:lumOff val="15000"/>
                </a:schemeClr>
              </a:solidFill>
              <a:latin typeface="+mn-ea"/>
              <a:cs typeface="+mn-ea"/>
              <a:sym typeface="+mn-ea"/>
            </a:endParaRPr>
          </a:p>
        </p:txBody>
      </p:sp>
      <p:sp>
        <p:nvSpPr>
          <p:cNvPr id="1049434" name="矩形 9"/>
          <p:cNvSpPr/>
          <p:nvPr>
            <p:custDataLst>
              <p:tags r:id="rId11"/>
            </p:custDataLst>
          </p:nvPr>
        </p:nvSpPr>
        <p:spPr>
          <a:xfrm>
            <a:off x="1633716" y="4981274"/>
            <a:ext cx="4317321" cy="369621"/>
          </a:xfrm>
          <a:prstGeom prst="rect">
            <a:avLst/>
          </a:prstGeom>
          <a:noFill/>
        </p:spPr>
        <p:txBody>
          <a:bodyPr wrap="square" lIns="0" tIns="0" rIns="0" bIns="0" rtlCol="0" anchor="b">
            <a:noAutofit/>
          </a:bodyPr>
          <a:p>
            <a:pPr algn="just">
              <a:spcBef>
                <a:spcPct val="0"/>
              </a:spcBef>
              <a:spcAft>
                <a:spcPct val="0"/>
              </a:spcAft>
            </a:pPr>
            <a:r>
              <a:rPr lang="zh-CN" altLang="en-US" sz="2000" b="1">
                <a:solidFill>
                  <a:schemeClr val="accent1"/>
                </a:solidFill>
                <a:latin typeface="+mn-ea"/>
                <a:cs typeface="+mn-ea"/>
                <a:sym typeface="+mn-ea"/>
              </a:rPr>
              <a:t>低估实验风险</a:t>
            </a:r>
            <a:endParaRPr lang="zh-CN" altLang="en-US" sz="2000" b="1">
              <a:solidFill>
                <a:schemeClr val="accent1"/>
              </a:solidFill>
              <a:latin typeface="+mn-ea"/>
              <a:cs typeface="+mn-ea"/>
              <a:sym typeface="+mn-ea"/>
            </a:endParaRPr>
          </a:p>
        </p:txBody>
      </p:sp>
      <p:sp>
        <p:nvSpPr>
          <p:cNvPr id="1049436" name="椭圆 10"/>
          <p:cNvSpPr/>
          <p:nvPr>
            <p:custDataLst>
              <p:tags r:id="rId12"/>
            </p:custDataLst>
          </p:nvPr>
        </p:nvSpPr>
        <p:spPr>
          <a:xfrm>
            <a:off x="702679" y="5046688"/>
            <a:ext cx="668763" cy="66876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ormAutofit/>
          </a:bodyPr>
          <a:p>
            <a:pPr algn="ctr">
              <a:spcBef>
                <a:spcPct val="0"/>
              </a:spcBef>
              <a:spcAft>
                <a:spcPct val="0"/>
              </a:spcAft>
            </a:pPr>
            <a:r>
              <a:rPr lang="en-US" altLang="zh-CN" sz="2000" b="1">
                <a:solidFill>
                  <a:schemeClr val="lt1">
                    <a:lumMod val="100000"/>
                  </a:schemeClr>
                </a:solidFill>
                <a:latin typeface="+mn-ea"/>
                <a:cs typeface="+mn-ea"/>
                <a:sym typeface="+mn-ea"/>
              </a:rPr>
              <a:t>03</a:t>
            </a:r>
            <a:endParaRPr lang="zh-CN" altLang="en-US" sz="2000" b="1">
              <a:solidFill>
                <a:schemeClr val="lt1">
                  <a:lumMod val="100000"/>
                </a:schemeClr>
              </a:solidFill>
              <a:latin typeface="+mn-ea"/>
              <a:cs typeface="+mn-ea"/>
              <a:sym typeface="+mn-ea"/>
            </a:endParaRPr>
          </a:p>
        </p:txBody>
      </p:sp>
    </p:spTree>
    <p:custDataLst>
      <p:tags r:id="rId1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53" name=""/>
        <p:cNvGrpSpPr/>
        <p:nvPr/>
      </p:nvGrpSpPr>
      <p:grpSpPr>
        <a:xfrm>
          <a:off x="0" y="0"/>
          <a:ext cx="0" cy="0"/>
          <a:chOff x="0" y="0"/>
          <a:chExt cx="0" cy="0"/>
        </a:xfrm>
      </p:grpSpPr>
      <p:sp>
        <p:nvSpPr>
          <p:cNvPr id="1049468" name="标题 6"/>
          <p:cNvSpPr>
            <a:spLocks noGrp="1"/>
          </p:cNvSpPr>
          <p:nvPr>
            <p:ph type="title"/>
            <p:custDataLst>
              <p:tags r:id="rId1"/>
            </p:custDataLst>
          </p:nvPr>
        </p:nvSpPr>
        <p:spPr>
          <a:xfrm>
            <a:off x="696000" y="394405"/>
            <a:ext cx="10800000" cy="792000"/>
          </a:xfrm>
        </p:spPr>
        <p:txBody>
          <a:bodyPr lIns="0" tIns="0" rIns="0" bIns="0">
            <a:noAutofit/>
          </a:bodyPr>
          <a:p>
            <a:r>
              <a:rPr lang="zh-CN" altLang="en-US" dirty="0">
                <a:sym typeface="+mn-ea"/>
              </a:rPr>
              <a:t>误区三：网购平台安全</a:t>
            </a:r>
            <a:endParaRPr lang="zh-CN" altLang="en-US" dirty="0">
              <a:sym typeface="+mn-ea"/>
            </a:endParaRPr>
          </a:p>
        </p:txBody>
      </p:sp>
      <p:sp>
        <p:nvSpPr>
          <p:cNvPr id="1049470" name="矩形: 圆角 3"/>
          <p:cNvSpPr/>
          <p:nvPr>
            <p:custDataLst>
              <p:tags r:id="rId2"/>
            </p:custDataLst>
          </p:nvPr>
        </p:nvSpPr>
        <p:spPr>
          <a:xfrm>
            <a:off x="8619808" y="2813050"/>
            <a:ext cx="2872920" cy="2137065"/>
          </a:xfrm>
          <a:prstGeom prst="roundRect">
            <a:avLst>
              <a:gd name="adj" fmla="val 576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9472" name="矩形: 圆角 1"/>
          <p:cNvSpPr/>
          <p:nvPr>
            <p:custDataLst>
              <p:tags r:id="rId3"/>
            </p:custDataLst>
          </p:nvPr>
        </p:nvSpPr>
        <p:spPr>
          <a:xfrm>
            <a:off x="4656137" y="2813050"/>
            <a:ext cx="2872920" cy="2137065"/>
          </a:xfrm>
          <a:prstGeom prst="roundRect">
            <a:avLst>
              <a:gd name="adj" fmla="val 576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9474" name="矩形: 圆角 2"/>
          <p:cNvSpPr/>
          <p:nvPr>
            <p:custDataLst>
              <p:tags r:id="rId4"/>
            </p:custDataLst>
          </p:nvPr>
        </p:nvSpPr>
        <p:spPr>
          <a:xfrm>
            <a:off x="692467" y="2813050"/>
            <a:ext cx="2872920" cy="2137065"/>
          </a:xfrm>
          <a:prstGeom prst="roundRect">
            <a:avLst>
              <a:gd name="adj" fmla="val 5768"/>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9476" name="矩形 17"/>
          <p:cNvSpPr/>
          <p:nvPr>
            <p:custDataLst>
              <p:tags r:id="rId5"/>
            </p:custDataLst>
          </p:nvPr>
        </p:nvSpPr>
        <p:spPr>
          <a:xfrm>
            <a:off x="778827" y="5106670"/>
            <a:ext cx="2700000" cy="1281600"/>
          </a:xfrm>
          <a:prstGeom prst="rect">
            <a:avLst/>
          </a:prstGeom>
        </p:spPr>
        <p:txBody>
          <a:bodyPr wrap="square" lIns="0" tIns="0" rIns="0" bIns="0">
            <a:noAutofit/>
          </a:bodyPr>
          <a:p>
            <a:pPr algn="l">
              <a:lnSpc>
                <a:spcPct val="150000"/>
              </a:lnSpc>
              <a:spcBef>
                <a:spcPct val="0"/>
              </a:spcBef>
              <a:spcAft>
                <a:spcPct val="0"/>
              </a:spcAft>
            </a:pPr>
            <a:r>
              <a:rPr lang="zh-CN" altLang="en-US" sz="1500" b="1">
                <a:solidFill>
                  <a:schemeClr val="tx1">
                    <a:lumMod val="85000"/>
                    <a:lumOff val="15000"/>
                  </a:schemeClr>
                </a:solidFill>
                <a:latin typeface="+mn-ea"/>
                <a:cs typeface="+mn-ea"/>
              </a:rPr>
              <a:t>可能误以为网购平台对商品的审查严格，但实际上管制化学品可能被伪装销售。</a:t>
            </a:r>
            <a:endParaRPr lang="zh-CN" altLang="en-US" sz="1500" b="1">
              <a:solidFill>
                <a:schemeClr val="tx1">
                  <a:lumMod val="85000"/>
                  <a:lumOff val="15000"/>
                </a:schemeClr>
              </a:solidFill>
              <a:latin typeface="+mn-ea"/>
              <a:cs typeface="+mn-ea"/>
            </a:endParaRPr>
          </a:p>
        </p:txBody>
      </p:sp>
      <p:sp>
        <p:nvSpPr>
          <p:cNvPr id="1049478" name="矩形 22"/>
          <p:cNvSpPr/>
          <p:nvPr>
            <p:custDataLst>
              <p:tags r:id="rId6"/>
            </p:custDataLst>
          </p:nvPr>
        </p:nvSpPr>
        <p:spPr>
          <a:xfrm>
            <a:off x="998537" y="3965575"/>
            <a:ext cx="2260599" cy="867312"/>
          </a:xfrm>
          <a:prstGeom prst="rect">
            <a:avLst/>
          </a:prstGeom>
          <a:noFill/>
        </p:spPr>
        <p:txBody>
          <a:bodyPr wrap="square" lIns="0" tIns="0" rIns="0" bIns="0" rtlCol="0" anchor="ctr">
            <a:noAutofit/>
          </a:bodyPr>
          <a:p>
            <a:pPr algn="ctr">
              <a:spcBef>
                <a:spcPct val="0"/>
              </a:spcBef>
              <a:spcAft>
                <a:spcPct val="0"/>
              </a:spcAft>
            </a:pPr>
            <a:r>
              <a:rPr kumimoji="1" lang="zh-CN" altLang="en-US" sz="2000" b="1" dirty="0">
                <a:solidFill>
                  <a:srgbClr val="FFFFFF"/>
                </a:solidFill>
                <a:latin typeface="+mn-ea"/>
                <a:cs typeface="+mn-ea"/>
              </a:rPr>
              <a:t>误认为网购平台审查严格</a:t>
            </a:r>
            <a:endParaRPr kumimoji="1" lang="zh-CN" altLang="en-US" sz="2000" b="1" dirty="0">
              <a:solidFill>
                <a:srgbClr val="FFFFFF"/>
              </a:solidFill>
              <a:latin typeface="+mn-ea"/>
              <a:cs typeface="+mn-ea"/>
            </a:endParaRPr>
          </a:p>
        </p:txBody>
      </p:sp>
      <p:sp>
        <p:nvSpPr>
          <p:cNvPr id="1049480" name="矩形 23"/>
          <p:cNvSpPr/>
          <p:nvPr>
            <p:custDataLst>
              <p:tags r:id="rId7"/>
            </p:custDataLst>
          </p:nvPr>
        </p:nvSpPr>
        <p:spPr>
          <a:xfrm>
            <a:off x="4742497" y="5106670"/>
            <a:ext cx="2700000" cy="1281600"/>
          </a:xfrm>
          <a:prstGeom prst="rect">
            <a:avLst/>
          </a:prstGeom>
        </p:spPr>
        <p:txBody>
          <a:bodyPr wrap="square" lIns="0" tIns="0" rIns="0" bIns="0">
            <a:noAutofit/>
          </a:bodyPr>
          <a:p>
            <a:pPr algn="l">
              <a:lnSpc>
                <a:spcPct val="150000"/>
              </a:lnSpc>
              <a:spcBef>
                <a:spcPct val="0"/>
              </a:spcBef>
              <a:spcAft>
                <a:spcPct val="0"/>
              </a:spcAft>
            </a:pPr>
            <a:r>
              <a:rPr lang="zh-CN" altLang="en-US" sz="1500" b="1">
                <a:solidFill>
                  <a:schemeClr val="tx1">
                    <a:lumMod val="85000"/>
                    <a:lumOff val="15000"/>
                  </a:schemeClr>
                </a:solidFill>
                <a:latin typeface="+mn-ea"/>
                <a:cs typeface="+mn-ea"/>
              </a:rPr>
              <a:t>网络交易的匿名性让学生忽视了购买管制化学品的风险，容易造成安全问题。</a:t>
            </a:r>
            <a:endParaRPr lang="zh-CN" altLang="en-US" sz="1500" b="1">
              <a:solidFill>
                <a:schemeClr val="tx1">
                  <a:lumMod val="85000"/>
                  <a:lumOff val="15000"/>
                </a:schemeClr>
              </a:solidFill>
              <a:latin typeface="+mn-ea"/>
              <a:cs typeface="+mn-ea"/>
            </a:endParaRPr>
          </a:p>
        </p:txBody>
      </p:sp>
      <p:sp>
        <p:nvSpPr>
          <p:cNvPr id="1049482" name="矩形 24"/>
          <p:cNvSpPr/>
          <p:nvPr>
            <p:custDataLst>
              <p:tags r:id="rId8"/>
            </p:custDataLst>
          </p:nvPr>
        </p:nvSpPr>
        <p:spPr>
          <a:xfrm>
            <a:off x="4962207" y="3965575"/>
            <a:ext cx="2260599" cy="867312"/>
          </a:xfrm>
          <a:prstGeom prst="rect">
            <a:avLst/>
          </a:prstGeom>
          <a:noFill/>
        </p:spPr>
        <p:txBody>
          <a:bodyPr wrap="square" lIns="0" tIns="0" rIns="0" bIns="0" rtlCol="0" anchor="ctr">
            <a:noAutofit/>
          </a:bodyPr>
          <a:p>
            <a:pPr algn="ctr">
              <a:spcBef>
                <a:spcPct val="0"/>
              </a:spcBef>
              <a:spcAft>
                <a:spcPct val="0"/>
              </a:spcAft>
            </a:pPr>
            <a:r>
              <a:rPr kumimoji="1" lang="zh-CN" altLang="en-US" sz="2000" b="1">
                <a:solidFill>
                  <a:srgbClr val="FFFFFF"/>
                </a:solidFill>
                <a:latin typeface="+mn-ea"/>
                <a:cs typeface="+mn-ea"/>
              </a:rPr>
              <a:t>忽视网络交易的匿名性</a:t>
            </a:r>
            <a:endParaRPr kumimoji="1" lang="zh-CN" altLang="en-US" sz="2000" b="1">
              <a:solidFill>
                <a:srgbClr val="FFFFFF"/>
              </a:solidFill>
              <a:latin typeface="+mn-ea"/>
              <a:cs typeface="+mn-ea"/>
            </a:endParaRPr>
          </a:p>
        </p:txBody>
      </p:sp>
      <p:sp>
        <p:nvSpPr>
          <p:cNvPr id="1049484" name="矩形 25"/>
          <p:cNvSpPr/>
          <p:nvPr>
            <p:custDataLst>
              <p:tags r:id="rId9"/>
            </p:custDataLst>
          </p:nvPr>
        </p:nvSpPr>
        <p:spPr>
          <a:xfrm>
            <a:off x="8706168" y="5106670"/>
            <a:ext cx="2700000" cy="1279656"/>
          </a:xfrm>
          <a:prstGeom prst="rect">
            <a:avLst/>
          </a:prstGeom>
        </p:spPr>
        <p:txBody>
          <a:bodyPr wrap="square" lIns="0" tIns="0" rIns="0" bIns="0">
            <a:noAutofit/>
          </a:bodyPr>
          <a:p>
            <a:pPr algn="l">
              <a:lnSpc>
                <a:spcPct val="150000"/>
              </a:lnSpc>
              <a:spcBef>
                <a:spcPct val="0"/>
              </a:spcBef>
              <a:spcAft>
                <a:spcPct val="0"/>
              </a:spcAft>
            </a:pPr>
            <a:r>
              <a:rPr lang="zh-CN" altLang="en-US" sz="1500" b="1">
                <a:solidFill>
                  <a:schemeClr val="tx1">
                    <a:lumMod val="85000"/>
                    <a:lumOff val="15000"/>
                  </a:schemeClr>
                </a:solidFill>
                <a:latin typeface="+mn-ea"/>
                <a:cs typeface="+mn-ea"/>
              </a:rPr>
              <a:t>可能低估了监管部门对管制化学品在网购平台上的难度，导致误认为购买是安全的。</a:t>
            </a:r>
            <a:endParaRPr lang="zh-CN" altLang="en-US" sz="1500" b="1">
              <a:solidFill>
                <a:schemeClr val="tx1">
                  <a:lumMod val="85000"/>
                  <a:lumOff val="15000"/>
                </a:schemeClr>
              </a:solidFill>
              <a:latin typeface="+mn-ea"/>
              <a:cs typeface="+mn-ea"/>
            </a:endParaRPr>
          </a:p>
        </p:txBody>
      </p:sp>
      <p:sp>
        <p:nvSpPr>
          <p:cNvPr id="1049486" name="矩形 26"/>
          <p:cNvSpPr/>
          <p:nvPr>
            <p:custDataLst>
              <p:tags r:id="rId10"/>
            </p:custDataLst>
          </p:nvPr>
        </p:nvSpPr>
        <p:spPr>
          <a:xfrm>
            <a:off x="8925878" y="3965575"/>
            <a:ext cx="2260600" cy="867312"/>
          </a:xfrm>
          <a:prstGeom prst="rect">
            <a:avLst/>
          </a:prstGeom>
          <a:noFill/>
        </p:spPr>
        <p:txBody>
          <a:bodyPr wrap="square" lIns="0" tIns="0" rIns="0" bIns="0" rtlCol="0" anchor="ctr">
            <a:noAutofit/>
          </a:bodyPr>
          <a:p>
            <a:pPr algn="ctr">
              <a:spcBef>
                <a:spcPct val="0"/>
              </a:spcBef>
              <a:spcAft>
                <a:spcPct val="0"/>
              </a:spcAft>
            </a:pPr>
            <a:r>
              <a:rPr kumimoji="1" lang="zh-CN" altLang="en-US" sz="2000" b="1">
                <a:solidFill>
                  <a:srgbClr val="FFFFFF"/>
                </a:solidFill>
                <a:latin typeface="+mn-ea"/>
                <a:cs typeface="+mn-ea"/>
              </a:rPr>
              <a:t>低估平台监管难度</a:t>
            </a:r>
            <a:endParaRPr kumimoji="1" lang="zh-CN" altLang="en-US" sz="2000" b="1">
              <a:solidFill>
                <a:srgbClr val="FFFFFF"/>
              </a:solidFill>
              <a:latin typeface="+mn-ea"/>
              <a:cs typeface="+mn-ea"/>
            </a:endParaRPr>
          </a:p>
        </p:txBody>
      </p:sp>
      <p:pic>
        <p:nvPicPr>
          <p:cNvPr id="2097229" name="图片 27" descr="/data/temp/efd698b0-09c6-11f0-9bae-96790d27263d.jpg@base@tag=imgScale&amp;m=1&amp;w=620&amp;h=620&amp;q=95efd698b0-09c6-11f0-9bae-96790d27263d"/>
          <p:cNvPicPr>
            <a:picLocks noChangeAspect="1"/>
          </p:cNvPicPr>
          <p:nvPr>
            <p:custDataLst>
              <p:tags r:id="rId11"/>
            </p:custDataLst>
          </p:nvPr>
        </p:nvPicPr>
        <p:blipFill rotWithShape="1">
          <a:blip r:embed="rId12"/>
          <a:srcRect l="10610" r="10610"/>
          <a:stretch>
            <a:fillRect/>
          </a:stretch>
        </p:blipFill>
        <p:spPr>
          <a:xfrm>
            <a:off x="1013141" y="1656080"/>
            <a:ext cx="2232000" cy="2232000"/>
          </a:xfrm>
          <a:custGeom>
            <a:avLst/>
            <a:gdLst>
              <a:gd name="connsiteX0" fmla="*/ 128742 w 2232000"/>
              <a:gd name="connsiteY0" fmla="*/ 0 h 2232000"/>
              <a:gd name="connsiteX1" fmla="*/ 2103258 w 2232000"/>
              <a:gd name="connsiteY1" fmla="*/ 0 h 2232000"/>
              <a:gd name="connsiteX2" fmla="*/ 2232000 w 2232000"/>
              <a:gd name="connsiteY2" fmla="*/ 128742 h 2232000"/>
              <a:gd name="connsiteX3" fmla="*/ 2232000 w 2232000"/>
              <a:gd name="connsiteY3" fmla="*/ 2103258 h 2232000"/>
              <a:gd name="connsiteX4" fmla="*/ 2103258 w 2232000"/>
              <a:gd name="connsiteY4" fmla="*/ 2232000 h 2232000"/>
              <a:gd name="connsiteX5" fmla="*/ 128742 w 2232000"/>
              <a:gd name="connsiteY5" fmla="*/ 2232000 h 2232000"/>
              <a:gd name="connsiteX6" fmla="*/ 0 w 2232000"/>
              <a:gd name="connsiteY6" fmla="*/ 2103258 h 2232000"/>
              <a:gd name="connsiteX7" fmla="*/ 0 w 2232000"/>
              <a:gd name="connsiteY7" fmla="*/ 128742 h 2232000"/>
              <a:gd name="connsiteX8" fmla="*/ 128742 w 2232000"/>
              <a:gd name="connsiteY8" fmla="*/ 0 h 22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2000" h="2232000">
                <a:moveTo>
                  <a:pt x="128742" y="0"/>
                </a:moveTo>
                <a:lnTo>
                  <a:pt x="2103258" y="0"/>
                </a:lnTo>
                <a:cubicBezTo>
                  <a:pt x="2174360" y="0"/>
                  <a:pt x="2232000" y="57640"/>
                  <a:pt x="2232000" y="128742"/>
                </a:cubicBezTo>
                <a:lnTo>
                  <a:pt x="2232000" y="2103258"/>
                </a:lnTo>
                <a:cubicBezTo>
                  <a:pt x="2232000" y="2174360"/>
                  <a:pt x="2174360" y="2232000"/>
                  <a:pt x="2103258" y="2232000"/>
                </a:cubicBezTo>
                <a:lnTo>
                  <a:pt x="128742" y="2232000"/>
                </a:lnTo>
                <a:cubicBezTo>
                  <a:pt x="57640" y="2232000"/>
                  <a:pt x="0" y="2174360"/>
                  <a:pt x="0" y="2103258"/>
                </a:cubicBezTo>
                <a:lnTo>
                  <a:pt x="0" y="128742"/>
                </a:lnTo>
                <a:cubicBezTo>
                  <a:pt x="0" y="57640"/>
                  <a:pt x="57640" y="0"/>
                  <a:pt x="128742" y="0"/>
                </a:cubicBezTo>
                <a:close/>
              </a:path>
            </a:pathLst>
          </a:custGeom>
          <a:ln>
            <a:solidFill>
              <a:schemeClr val="accent1"/>
            </a:solidFill>
          </a:ln>
        </p:spPr>
      </p:pic>
      <p:pic>
        <p:nvPicPr>
          <p:cNvPr id="2097231" name="图片 28" descr="/data/temp/efd69750-09c6-11f0-9bae-96790d27263d.jpgefd69750-09c6-11f0-9bae-96790d27263d"/>
          <p:cNvPicPr>
            <a:picLocks noChangeAspect="1"/>
          </p:cNvPicPr>
          <p:nvPr>
            <p:custDataLst>
              <p:tags r:id="rId13"/>
            </p:custDataLst>
          </p:nvPr>
        </p:nvPicPr>
        <p:blipFill>
          <a:blip r:embed="rId14"/>
          <a:srcRect l="4500" r="4500"/>
          <a:stretch>
            <a:fillRect/>
          </a:stretch>
        </p:blipFill>
        <p:spPr>
          <a:xfrm>
            <a:off x="4976812" y="1656080"/>
            <a:ext cx="2232000" cy="2232000"/>
          </a:xfrm>
          <a:custGeom>
            <a:avLst/>
            <a:gdLst>
              <a:gd name="connsiteX0" fmla="*/ 128742 w 2232000"/>
              <a:gd name="connsiteY0" fmla="*/ 0 h 2232000"/>
              <a:gd name="connsiteX1" fmla="*/ 2103258 w 2232000"/>
              <a:gd name="connsiteY1" fmla="*/ 0 h 2232000"/>
              <a:gd name="connsiteX2" fmla="*/ 2232000 w 2232000"/>
              <a:gd name="connsiteY2" fmla="*/ 128742 h 2232000"/>
              <a:gd name="connsiteX3" fmla="*/ 2232000 w 2232000"/>
              <a:gd name="connsiteY3" fmla="*/ 2103258 h 2232000"/>
              <a:gd name="connsiteX4" fmla="*/ 2103258 w 2232000"/>
              <a:gd name="connsiteY4" fmla="*/ 2232000 h 2232000"/>
              <a:gd name="connsiteX5" fmla="*/ 128742 w 2232000"/>
              <a:gd name="connsiteY5" fmla="*/ 2232000 h 2232000"/>
              <a:gd name="connsiteX6" fmla="*/ 0 w 2232000"/>
              <a:gd name="connsiteY6" fmla="*/ 2103258 h 2232000"/>
              <a:gd name="connsiteX7" fmla="*/ 0 w 2232000"/>
              <a:gd name="connsiteY7" fmla="*/ 128742 h 2232000"/>
              <a:gd name="connsiteX8" fmla="*/ 128742 w 2232000"/>
              <a:gd name="connsiteY8" fmla="*/ 0 h 22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2000" h="2232000">
                <a:moveTo>
                  <a:pt x="128742" y="0"/>
                </a:moveTo>
                <a:lnTo>
                  <a:pt x="2103258" y="0"/>
                </a:lnTo>
                <a:cubicBezTo>
                  <a:pt x="2174360" y="0"/>
                  <a:pt x="2232000" y="57640"/>
                  <a:pt x="2232000" y="128742"/>
                </a:cubicBezTo>
                <a:lnTo>
                  <a:pt x="2232000" y="2103258"/>
                </a:lnTo>
                <a:cubicBezTo>
                  <a:pt x="2232000" y="2174360"/>
                  <a:pt x="2174360" y="2232000"/>
                  <a:pt x="2103258" y="2232000"/>
                </a:cubicBezTo>
                <a:lnTo>
                  <a:pt x="128742" y="2232000"/>
                </a:lnTo>
                <a:cubicBezTo>
                  <a:pt x="57640" y="2232000"/>
                  <a:pt x="0" y="2174360"/>
                  <a:pt x="0" y="2103258"/>
                </a:cubicBezTo>
                <a:lnTo>
                  <a:pt x="0" y="128742"/>
                </a:lnTo>
                <a:cubicBezTo>
                  <a:pt x="0" y="57640"/>
                  <a:pt x="57640" y="0"/>
                  <a:pt x="128742" y="0"/>
                </a:cubicBezTo>
                <a:close/>
              </a:path>
            </a:pathLst>
          </a:custGeom>
          <a:ln>
            <a:solidFill>
              <a:schemeClr val="accent1"/>
            </a:solidFill>
          </a:ln>
        </p:spPr>
      </p:pic>
      <p:pic>
        <p:nvPicPr>
          <p:cNvPr id="2097233" name="图片 29" descr="/data/temp/efd6996c-09c6-11f0-9bae-96790d27263d.jpgefd6996c-09c6-11f0-9bae-96790d27263d"/>
          <p:cNvPicPr>
            <a:picLocks noChangeAspect="1"/>
          </p:cNvPicPr>
          <p:nvPr>
            <p:custDataLst>
              <p:tags r:id="rId15"/>
            </p:custDataLst>
          </p:nvPr>
        </p:nvPicPr>
        <p:blipFill>
          <a:blip r:embed="rId16"/>
          <a:srcRect l="22176" t="26654" r="21706" b="3199"/>
          <a:stretch>
            <a:fillRect/>
          </a:stretch>
        </p:blipFill>
        <p:spPr>
          <a:xfrm>
            <a:off x="8939848" y="1656080"/>
            <a:ext cx="2232000" cy="2232000"/>
          </a:xfrm>
          <a:custGeom>
            <a:avLst/>
            <a:gdLst>
              <a:gd name="connsiteX0" fmla="*/ 128742 w 2232000"/>
              <a:gd name="connsiteY0" fmla="*/ 0 h 2232000"/>
              <a:gd name="connsiteX1" fmla="*/ 2103258 w 2232000"/>
              <a:gd name="connsiteY1" fmla="*/ 0 h 2232000"/>
              <a:gd name="connsiteX2" fmla="*/ 2232000 w 2232000"/>
              <a:gd name="connsiteY2" fmla="*/ 128742 h 2232000"/>
              <a:gd name="connsiteX3" fmla="*/ 2232000 w 2232000"/>
              <a:gd name="connsiteY3" fmla="*/ 2103258 h 2232000"/>
              <a:gd name="connsiteX4" fmla="*/ 2103258 w 2232000"/>
              <a:gd name="connsiteY4" fmla="*/ 2232000 h 2232000"/>
              <a:gd name="connsiteX5" fmla="*/ 128742 w 2232000"/>
              <a:gd name="connsiteY5" fmla="*/ 2232000 h 2232000"/>
              <a:gd name="connsiteX6" fmla="*/ 0 w 2232000"/>
              <a:gd name="connsiteY6" fmla="*/ 2103258 h 2232000"/>
              <a:gd name="connsiteX7" fmla="*/ 0 w 2232000"/>
              <a:gd name="connsiteY7" fmla="*/ 128742 h 2232000"/>
              <a:gd name="connsiteX8" fmla="*/ 128742 w 2232000"/>
              <a:gd name="connsiteY8" fmla="*/ 0 h 22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2000" h="2232000">
                <a:moveTo>
                  <a:pt x="128742" y="0"/>
                </a:moveTo>
                <a:lnTo>
                  <a:pt x="2103258" y="0"/>
                </a:lnTo>
                <a:cubicBezTo>
                  <a:pt x="2174360" y="0"/>
                  <a:pt x="2232000" y="57640"/>
                  <a:pt x="2232000" y="128742"/>
                </a:cubicBezTo>
                <a:lnTo>
                  <a:pt x="2232000" y="2103258"/>
                </a:lnTo>
                <a:cubicBezTo>
                  <a:pt x="2232000" y="2174360"/>
                  <a:pt x="2174360" y="2232000"/>
                  <a:pt x="2103258" y="2232000"/>
                </a:cubicBezTo>
                <a:lnTo>
                  <a:pt x="128742" y="2232000"/>
                </a:lnTo>
                <a:cubicBezTo>
                  <a:pt x="57640" y="2232000"/>
                  <a:pt x="0" y="2174360"/>
                  <a:pt x="0" y="2103258"/>
                </a:cubicBezTo>
                <a:lnTo>
                  <a:pt x="0" y="128742"/>
                </a:lnTo>
                <a:cubicBezTo>
                  <a:pt x="0" y="57640"/>
                  <a:pt x="57640" y="0"/>
                  <a:pt x="128742" y="0"/>
                </a:cubicBezTo>
                <a:close/>
              </a:path>
            </a:pathLst>
          </a:custGeom>
          <a:ln>
            <a:solidFill>
              <a:schemeClr val="accent1"/>
            </a:solidFill>
          </a:ln>
        </p:spPr>
      </p:pic>
    </p:spTree>
    <p:custDataLst>
      <p:tags r:id="rId17"/>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69" name=""/>
        <p:cNvGrpSpPr/>
        <p:nvPr/>
      </p:nvGrpSpPr>
      <p:grpSpPr>
        <a:xfrm>
          <a:off x="0" y="0"/>
          <a:ext cx="0" cy="0"/>
          <a:chOff x="0" y="0"/>
          <a:chExt cx="0" cy="0"/>
        </a:xfrm>
      </p:grpSpPr>
      <p:pic>
        <p:nvPicPr>
          <p:cNvPr id="2097243" name="图片 7" descr="/data/temp/f00718f9-09c6-11f0-9bae-9e452991ffe9.jpgf00718f9-09c6-11f0-9bae-9e452991ffe9"/>
          <p:cNvPicPr>
            <a:picLocks noChangeAspect="1"/>
          </p:cNvPicPr>
          <p:nvPr>
            <p:custDataLst>
              <p:tags r:id="rId1"/>
            </p:custDataLst>
          </p:nvPr>
        </p:nvPicPr>
        <p:blipFill>
          <a:blip r:embed="rId2"/>
          <a:srcRect t="3645" b="3645"/>
          <a:stretch>
            <a:fillRect/>
          </a:stretch>
        </p:blipFill>
        <p:spPr>
          <a:xfrm>
            <a:off x="6770370" y="1323340"/>
            <a:ext cx="4427855" cy="2342515"/>
          </a:xfrm>
          <a:custGeom>
            <a:avLst/>
            <a:gdLst/>
            <a:ahLst/>
            <a:cxnLst>
              <a:cxn ang="3">
                <a:pos x="hc" y="t"/>
              </a:cxn>
              <a:cxn ang="cd2">
                <a:pos x="l" y="vc"/>
              </a:cxn>
              <a:cxn ang="cd4">
                <a:pos x="hc" y="b"/>
              </a:cxn>
              <a:cxn ang="0">
                <a:pos x="r" y="vc"/>
              </a:cxn>
            </a:cxnLst>
            <a:rect l="l" t="t" r="r" b="b"/>
            <a:pathLst>
              <a:path w="6973" h="4309">
                <a:moveTo>
                  <a:pt x="0" y="0"/>
                </a:moveTo>
                <a:lnTo>
                  <a:pt x="6973" y="0"/>
                </a:lnTo>
                <a:lnTo>
                  <a:pt x="6973" y="4309"/>
                </a:lnTo>
                <a:lnTo>
                  <a:pt x="0" y="4309"/>
                </a:lnTo>
                <a:lnTo>
                  <a:pt x="0" y="0"/>
                </a:lnTo>
                <a:close/>
              </a:path>
            </a:pathLst>
          </a:custGeom>
        </p:spPr>
      </p:pic>
      <p:sp>
        <p:nvSpPr>
          <p:cNvPr id="1049568" name="矩形 23"/>
          <p:cNvSpPr/>
          <p:nvPr>
            <p:custDataLst>
              <p:tags r:id="rId3"/>
            </p:custDataLst>
          </p:nvPr>
        </p:nvSpPr>
        <p:spPr>
          <a:xfrm>
            <a:off x="381000" y="1480185"/>
            <a:ext cx="4916170" cy="230124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9570" name="标题 5"/>
          <p:cNvSpPr>
            <a:spLocks noGrp="1"/>
          </p:cNvSpPr>
          <p:nvPr>
            <p:ph type="title"/>
            <p:custDataLst>
              <p:tags r:id="rId4"/>
            </p:custDataLst>
          </p:nvPr>
        </p:nvSpPr>
        <p:spPr>
          <a:xfrm>
            <a:off x="1727994" y="920823"/>
            <a:ext cx="5356008" cy="2513913"/>
          </a:xfrm>
        </p:spPr>
        <p:txBody>
          <a:bodyPr anchor="ctr" anchorCtr="0">
            <a:normAutofit/>
          </a:bodyPr>
          <a:p>
            <a:pPr algn="l">
              <a:lnSpc>
                <a:spcPct val="120000"/>
              </a:lnSpc>
            </a:pPr>
            <a:br>
              <a:rPr lang="zh-CN" altLang="en-US" sz="4400" dirty="0">
                <a:solidFill>
                  <a:srgbClr val="FFFFFF"/>
                </a:solidFill>
              </a:rPr>
            </a:br>
            <a:r>
              <a:rPr lang="zh-CN" altLang="en-US" sz="4400" dirty="0">
                <a:solidFill>
                  <a:srgbClr val="FFFFFF"/>
                </a:solidFill>
              </a:rPr>
              <a:t>法律责任</a:t>
            </a:r>
            <a:endParaRPr lang="zh-CN" altLang="en-US" sz="4400" dirty="0">
              <a:solidFill>
                <a:srgbClr val="FFFFFF"/>
              </a:solidFill>
            </a:endParaRPr>
          </a:p>
        </p:txBody>
      </p:sp>
      <p:sp>
        <p:nvSpPr>
          <p:cNvPr id="1049572" name="圆角矩形 1"/>
          <p:cNvSpPr/>
          <p:nvPr>
            <p:custDataLst>
              <p:tags r:id="rId5"/>
            </p:custDataLst>
          </p:nvPr>
        </p:nvSpPr>
        <p:spPr>
          <a:xfrm>
            <a:off x="696278" y="3837921"/>
            <a:ext cx="595170" cy="595170"/>
          </a:xfrm>
          <a:prstGeom prst="roundRect">
            <a:avLst>
              <a:gd name="adj" fmla="val 10363"/>
            </a:avLst>
          </a:prstGeom>
          <a:solidFill>
            <a:schemeClr val="accent1"/>
          </a:solidFill>
          <a:ln>
            <a:noFill/>
          </a:ln>
        </p:spPr>
        <p:style>
          <a:lnRef idx="2">
            <a:srgbClr val="376FFF">
              <a:shade val="50000"/>
            </a:srgbClr>
          </a:lnRef>
          <a:fillRef idx="1">
            <a:srgbClr val="376FFF"/>
          </a:fillRef>
          <a:effectRef idx="0">
            <a:srgbClr val="376FFF"/>
          </a:effectRef>
          <a:fontRef idx="minor">
            <a:srgbClr val="FFFFFF"/>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mn-lt"/>
                <a:ea typeface="+mn-ea"/>
                <a:cs typeface="+mn-cs"/>
              </a:defRPr>
            </a:lvl1pPr>
            <a:lvl2pPr marL="457200" algn="l" defTabSz="914400" rtl="0" eaLnBrk="1" latinLnBrk="0" hangingPunct="1">
              <a:defRPr sz="1800" kern="1200">
                <a:solidFill>
                  <a:srgbClr val="FFFFFF"/>
                </a:solidFill>
                <a:latin typeface="+mn-lt"/>
                <a:ea typeface="+mn-ea"/>
                <a:cs typeface="+mn-cs"/>
              </a:defRPr>
            </a:lvl2pPr>
            <a:lvl3pPr marL="914400" algn="l" defTabSz="914400" rtl="0" eaLnBrk="1" latinLnBrk="0" hangingPunct="1">
              <a:defRPr sz="1800" kern="1200">
                <a:solidFill>
                  <a:srgbClr val="FFFFFF"/>
                </a:solidFill>
                <a:latin typeface="+mn-lt"/>
                <a:ea typeface="+mn-ea"/>
                <a:cs typeface="+mn-cs"/>
              </a:defRPr>
            </a:lvl3pPr>
            <a:lvl4pPr marL="1371600" algn="l" defTabSz="914400" rtl="0" eaLnBrk="1" latinLnBrk="0" hangingPunct="1">
              <a:defRPr sz="1800" kern="1200">
                <a:solidFill>
                  <a:srgbClr val="FFFFFF"/>
                </a:solidFill>
                <a:latin typeface="+mn-lt"/>
                <a:ea typeface="+mn-ea"/>
                <a:cs typeface="+mn-cs"/>
              </a:defRPr>
            </a:lvl4pPr>
            <a:lvl5pPr marL="1828800" algn="l" defTabSz="914400" rtl="0" eaLnBrk="1" latinLnBrk="0" hangingPunct="1">
              <a:defRPr sz="1800" kern="1200">
                <a:solidFill>
                  <a:srgbClr val="FFFFFF"/>
                </a:solidFill>
                <a:latin typeface="+mn-lt"/>
                <a:ea typeface="+mn-ea"/>
                <a:cs typeface="+mn-cs"/>
              </a:defRPr>
            </a:lvl5pPr>
            <a:lvl6pPr marL="2286000" algn="l" defTabSz="914400" rtl="0" eaLnBrk="1" latinLnBrk="0" hangingPunct="1">
              <a:defRPr sz="1800" kern="1200">
                <a:solidFill>
                  <a:srgbClr val="FFFFFF"/>
                </a:solidFill>
                <a:latin typeface="+mn-lt"/>
                <a:ea typeface="+mn-ea"/>
                <a:cs typeface="+mn-cs"/>
              </a:defRPr>
            </a:lvl6pPr>
            <a:lvl7pPr marL="2743200" algn="l" defTabSz="914400" rtl="0" eaLnBrk="1" latinLnBrk="0" hangingPunct="1">
              <a:defRPr sz="1800" kern="1200">
                <a:solidFill>
                  <a:srgbClr val="FFFFFF"/>
                </a:solidFill>
                <a:latin typeface="+mn-lt"/>
                <a:ea typeface="+mn-ea"/>
                <a:cs typeface="+mn-cs"/>
              </a:defRPr>
            </a:lvl7pPr>
            <a:lvl8pPr marL="3200400" algn="l" defTabSz="914400" rtl="0" eaLnBrk="1" latinLnBrk="0" hangingPunct="1">
              <a:defRPr sz="1800" kern="1200">
                <a:solidFill>
                  <a:srgbClr val="FFFFFF"/>
                </a:solidFill>
                <a:latin typeface="+mn-lt"/>
                <a:ea typeface="+mn-ea"/>
                <a:cs typeface="+mn-cs"/>
              </a:defRPr>
            </a:lvl8pPr>
            <a:lvl9pPr marL="3657600" algn="l" defTabSz="914400" rtl="0" eaLnBrk="1" latinLnBrk="0" hangingPunct="1">
              <a:defRPr sz="1800" kern="1200">
                <a:solidFill>
                  <a:srgbClr val="FFFFFF"/>
                </a:solidFill>
                <a:latin typeface="+mn-lt"/>
                <a:ea typeface="+mn-ea"/>
                <a:cs typeface="+mn-cs"/>
              </a:defRPr>
            </a:lvl9pPr>
          </a:lstStyle>
          <a:p>
            <a:pPr lvl="0" algn="ctr">
              <a:buClrTx/>
              <a:buSzTx/>
              <a:buFontTx/>
            </a:pPr>
            <a:endParaRPr lang="zh-CN" altLang="en-US">
              <a:cs typeface="微软雅黑" panose="020B0503020204020204" charset="-122"/>
              <a:sym typeface="+mn-ea"/>
            </a:endParaRPr>
          </a:p>
        </p:txBody>
      </p:sp>
      <p:sp>
        <p:nvSpPr>
          <p:cNvPr id="1049574" name="矩形 3"/>
          <p:cNvSpPr/>
          <p:nvPr>
            <p:custDataLst>
              <p:tags r:id="rId6"/>
            </p:custDataLst>
          </p:nvPr>
        </p:nvSpPr>
        <p:spPr>
          <a:xfrm>
            <a:off x="1512492" y="3832840"/>
            <a:ext cx="4215099" cy="548801"/>
          </a:xfrm>
          <a:prstGeom prst="rect">
            <a:avLst/>
          </a:prstGeom>
          <a:noFill/>
        </p:spPr>
        <p:txBody>
          <a:bodyPr wrap="square" lIns="0" tIns="0" rIns="0" bIns="0" rtlCol="0" anchor="ctr" anchorCtr="0">
            <a:noAutofit/>
          </a:bodyPr>
          <a:p>
            <a:pPr>
              <a:spcBef>
                <a:spcPct val="0"/>
              </a:spcBef>
              <a:spcAft>
                <a:spcPct val="0"/>
              </a:spcAft>
            </a:pPr>
            <a:r>
              <a:rPr lang="zh-CN" altLang="en-US" b="1">
                <a:solidFill>
                  <a:schemeClr val="tx1"/>
                </a:solidFill>
                <a:latin typeface="+mn-ea"/>
                <a:cs typeface="+mn-ea"/>
              </a:rPr>
              <a:t>刑事责任</a:t>
            </a:r>
            <a:endParaRPr lang="zh-CN" altLang="en-US" b="1">
              <a:solidFill>
                <a:schemeClr val="tx1"/>
              </a:solidFill>
              <a:latin typeface="+mn-ea"/>
              <a:cs typeface="+mn-ea"/>
            </a:endParaRPr>
          </a:p>
        </p:txBody>
      </p:sp>
      <p:pic>
        <p:nvPicPr>
          <p:cNvPr id="2097245" name="图片 15" descr="343439383331313b343532303033313bd3a6d3c3c9ccb3c7"/>
          <p:cNvPicPr>
            <a:picLocks noChangeAspect="1"/>
          </p:cNvPicPr>
          <p:nvPr>
            <p:custDataLst>
              <p:tags r:id="rId7"/>
            </p:custDataLst>
          </p:nvPr>
        </p:nvPicPr>
        <p:blipFill>
          <a:blip r:embed="rId8"/>
          <a:stretch>
            <a:fillRect/>
          </a:stretch>
        </p:blipFill>
        <p:spPr>
          <a:xfrm>
            <a:off x="835383" y="3977027"/>
            <a:ext cx="316958" cy="316958"/>
          </a:xfrm>
          <a:prstGeom prst="rect">
            <a:avLst/>
          </a:prstGeom>
        </p:spPr>
      </p:pic>
      <p:sp>
        <p:nvSpPr>
          <p:cNvPr id="1049582" name="矩形 16"/>
          <p:cNvSpPr/>
          <p:nvPr>
            <p:custDataLst>
              <p:tags r:id="rId9"/>
            </p:custDataLst>
          </p:nvPr>
        </p:nvSpPr>
        <p:spPr>
          <a:xfrm>
            <a:off x="1526660" y="5790743"/>
            <a:ext cx="4992568" cy="1627984"/>
          </a:xfrm>
          <a:prstGeom prst="rect">
            <a:avLst/>
          </a:prstGeom>
          <a:ln>
            <a:noFill/>
            <a:prstDash val="sysDash"/>
          </a:ln>
        </p:spPr>
        <p:txBody>
          <a:bodyPr vert="horz" wrap="square" lIns="0" tIns="0" rIns="0" bIns="0" rtlCol="0">
            <a:noAutofit/>
          </a:bodyPr>
          <a:p>
            <a:pPr algn="just">
              <a:lnSpc>
                <a:spcPct val="150000"/>
              </a:lnSpc>
              <a:spcBef>
                <a:spcPct val="0"/>
              </a:spcBef>
              <a:spcAft>
                <a:spcPct val="0"/>
              </a:spcAft>
            </a:pPr>
            <a:r>
              <a:rPr lang="zh-CN" altLang="en-US" sz="1600">
                <a:ln>
                  <a:noFill/>
                  <a:prstDash val="sysDot"/>
                </a:ln>
                <a:solidFill>
                  <a:schemeClr val="tx1">
                    <a:lumMod val="85000"/>
                    <a:lumOff val="15000"/>
                  </a:schemeClr>
                </a:solidFill>
                <a:latin typeface="+mn-ea"/>
                <a:cs typeface="+mn-ea"/>
              </a:rPr>
              <a:t>若因购买管制化学品导致财产损失，</a:t>
            </a:r>
            <a:endParaRPr lang="zh-CN" altLang="en-US" sz="1600">
              <a:ln>
                <a:noFill/>
                <a:prstDash val="sysDot"/>
              </a:ln>
              <a:solidFill>
                <a:schemeClr val="tx1">
                  <a:lumMod val="85000"/>
                  <a:lumOff val="15000"/>
                </a:schemeClr>
              </a:solidFill>
              <a:latin typeface="+mn-ea"/>
              <a:cs typeface="+mn-ea"/>
            </a:endParaRPr>
          </a:p>
          <a:p>
            <a:pPr algn="just">
              <a:lnSpc>
                <a:spcPct val="150000"/>
              </a:lnSpc>
              <a:spcBef>
                <a:spcPct val="0"/>
              </a:spcBef>
              <a:spcAft>
                <a:spcPct val="0"/>
              </a:spcAft>
            </a:pPr>
            <a:r>
              <a:rPr lang="zh-CN" altLang="en-US" sz="1600">
                <a:ln>
                  <a:noFill/>
                  <a:prstDash val="sysDot"/>
                </a:ln>
                <a:solidFill>
                  <a:schemeClr val="tx1">
                    <a:lumMod val="85000"/>
                    <a:lumOff val="15000"/>
                  </a:schemeClr>
                </a:solidFill>
                <a:latin typeface="+mn-ea"/>
                <a:cs typeface="+mn-ea"/>
              </a:rPr>
              <a:t>需承担相应的民事赔偿责任。</a:t>
            </a:r>
            <a:endParaRPr lang="zh-CN" altLang="en-US" sz="1600">
              <a:ln>
                <a:noFill/>
                <a:prstDash val="sysDot"/>
              </a:ln>
              <a:solidFill>
                <a:schemeClr val="tx1">
                  <a:lumMod val="85000"/>
                  <a:lumOff val="15000"/>
                </a:schemeClr>
              </a:solidFill>
              <a:latin typeface="+mn-ea"/>
              <a:cs typeface="+mn-ea"/>
            </a:endParaRPr>
          </a:p>
        </p:txBody>
      </p:sp>
      <p:pic>
        <p:nvPicPr>
          <p:cNvPr id="2097247" name="图片 16" descr="343439383331313b343532303033323bd3a6d3c3b9dcc0ed"/>
          <p:cNvPicPr>
            <a:picLocks noChangeAspect="1"/>
          </p:cNvPicPr>
          <p:nvPr>
            <p:custDataLst>
              <p:tags r:id="rId10"/>
            </p:custDataLst>
          </p:nvPr>
        </p:nvPicPr>
        <p:blipFill>
          <a:blip r:embed="rId11"/>
          <a:stretch>
            <a:fillRect/>
          </a:stretch>
        </p:blipFill>
        <p:spPr>
          <a:xfrm>
            <a:off x="5297331" y="4191657"/>
            <a:ext cx="316421" cy="316421"/>
          </a:xfrm>
          <a:prstGeom prst="rect">
            <a:avLst/>
          </a:prstGeom>
        </p:spPr>
      </p:pic>
      <p:sp>
        <p:nvSpPr>
          <p:cNvPr id="3" name="文本框 2"/>
          <p:cNvSpPr txBox="1"/>
          <p:nvPr/>
        </p:nvSpPr>
        <p:spPr>
          <a:xfrm>
            <a:off x="3323590" y="5032375"/>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2" name="圆角矩形 6"/>
          <p:cNvSpPr/>
          <p:nvPr>
            <p:custDataLst>
              <p:tags r:id="rId12"/>
            </p:custDataLst>
          </p:nvPr>
        </p:nvSpPr>
        <p:spPr>
          <a:xfrm>
            <a:off x="696715" y="5351761"/>
            <a:ext cx="595170" cy="595170"/>
          </a:xfrm>
          <a:prstGeom prst="roundRect">
            <a:avLst>
              <a:gd name="adj" fmla="val 8781"/>
            </a:avLst>
          </a:prstGeom>
          <a:solidFill>
            <a:schemeClr val="accent1"/>
          </a:solidFill>
          <a:ln>
            <a:noFill/>
          </a:ln>
        </p:spPr>
        <p:style>
          <a:lnRef idx="2">
            <a:srgbClr val="376FFF">
              <a:shade val="50000"/>
            </a:srgbClr>
          </a:lnRef>
          <a:fillRef idx="1">
            <a:srgbClr val="376FFF"/>
          </a:fillRef>
          <a:effectRef idx="0">
            <a:srgbClr val="376FFF"/>
          </a:effectRef>
          <a:fontRef idx="minor">
            <a:srgbClr val="FFFFFF"/>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mn-lt"/>
                <a:ea typeface="+mn-ea"/>
                <a:cs typeface="+mn-cs"/>
              </a:defRPr>
            </a:lvl1pPr>
            <a:lvl2pPr marL="457200" algn="l" defTabSz="914400" rtl="0" eaLnBrk="1" latinLnBrk="0" hangingPunct="1">
              <a:defRPr sz="1800" kern="1200">
                <a:solidFill>
                  <a:srgbClr val="FFFFFF"/>
                </a:solidFill>
                <a:latin typeface="+mn-lt"/>
                <a:ea typeface="+mn-ea"/>
                <a:cs typeface="+mn-cs"/>
              </a:defRPr>
            </a:lvl2pPr>
            <a:lvl3pPr marL="914400" algn="l" defTabSz="914400" rtl="0" eaLnBrk="1" latinLnBrk="0" hangingPunct="1">
              <a:defRPr sz="1800" kern="1200">
                <a:solidFill>
                  <a:srgbClr val="FFFFFF"/>
                </a:solidFill>
                <a:latin typeface="+mn-lt"/>
                <a:ea typeface="+mn-ea"/>
                <a:cs typeface="+mn-cs"/>
              </a:defRPr>
            </a:lvl3pPr>
            <a:lvl4pPr marL="1371600" algn="l" defTabSz="914400" rtl="0" eaLnBrk="1" latinLnBrk="0" hangingPunct="1">
              <a:defRPr sz="1800" kern="1200">
                <a:solidFill>
                  <a:srgbClr val="FFFFFF"/>
                </a:solidFill>
                <a:latin typeface="+mn-lt"/>
                <a:ea typeface="+mn-ea"/>
                <a:cs typeface="+mn-cs"/>
              </a:defRPr>
            </a:lvl4pPr>
            <a:lvl5pPr marL="1828800" algn="l" defTabSz="914400" rtl="0" eaLnBrk="1" latinLnBrk="0" hangingPunct="1">
              <a:defRPr sz="1800" kern="1200">
                <a:solidFill>
                  <a:srgbClr val="FFFFFF"/>
                </a:solidFill>
                <a:latin typeface="+mn-lt"/>
                <a:ea typeface="+mn-ea"/>
                <a:cs typeface="+mn-cs"/>
              </a:defRPr>
            </a:lvl5pPr>
            <a:lvl6pPr marL="2286000" algn="l" defTabSz="914400" rtl="0" eaLnBrk="1" latinLnBrk="0" hangingPunct="1">
              <a:defRPr sz="1800" kern="1200">
                <a:solidFill>
                  <a:srgbClr val="FFFFFF"/>
                </a:solidFill>
                <a:latin typeface="+mn-lt"/>
                <a:ea typeface="+mn-ea"/>
                <a:cs typeface="+mn-cs"/>
              </a:defRPr>
            </a:lvl6pPr>
            <a:lvl7pPr marL="2743200" algn="l" defTabSz="914400" rtl="0" eaLnBrk="1" latinLnBrk="0" hangingPunct="1">
              <a:defRPr sz="1800" kern="1200">
                <a:solidFill>
                  <a:srgbClr val="FFFFFF"/>
                </a:solidFill>
                <a:latin typeface="+mn-lt"/>
                <a:ea typeface="+mn-ea"/>
                <a:cs typeface="+mn-cs"/>
              </a:defRPr>
            </a:lvl7pPr>
            <a:lvl8pPr marL="3200400" algn="l" defTabSz="914400" rtl="0" eaLnBrk="1" latinLnBrk="0" hangingPunct="1">
              <a:defRPr sz="1800" kern="1200">
                <a:solidFill>
                  <a:srgbClr val="FFFFFF"/>
                </a:solidFill>
                <a:latin typeface="+mn-lt"/>
                <a:ea typeface="+mn-ea"/>
                <a:cs typeface="+mn-cs"/>
              </a:defRPr>
            </a:lvl8pPr>
            <a:lvl9pPr marL="3657600" algn="l" defTabSz="914400" rtl="0" eaLnBrk="1" latinLnBrk="0" hangingPunct="1">
              <a:defRPr sz="1800" kern="1200">
                <a:solidFill>
                  <a:srgbClr val="FFFFFF"/>
                </a:solidFill>
                <a:latin typeface="+mn-lt"/>
                <a:ea typeface="+mn-ea"/>
                <a:cs typeface="+mn-cs"/>
              </a:defRPr>
            </a:lvl9pPr>
          </a:lstStyle>
          <a:p>
            <a:pPr lvl="0" algn="ctr">
              <a:buClrTx/>
              <a:buSzTx/>
              <a:buFontTx/>
            </a:pPr>
            <a:endParaRPr lang="zh-CN" altLang="en-US">
              <a:cs typeface="微软雅黑" panose="020B0503020204020204" charset="-122"/>
              <a:sym typeface="+mn-ea"/>
            </a:endParaRPr>
          </a:p>
        </p:txBody>
      </p:sp>
      <p:sp>
        <p:nvSpPr>
          <p:cNvPr id="4" name="文本框 3"/>
          <p:cNvSpPr txBox="1"/>
          <p:nvPr/>
        </p:nvSpPr>
        <p:spPr>
          <a:xfrm>
            <a:off x="1864360" y="42392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pic>
        <p:nvPicPr>
          <p:cNvPr id="5" name="图片 15" descr="343439383331313b343532303033313bd3a6d3c3c9ccb3c7"/>
          <p:cNvPicPr>
            <a:picLocks noChangeAspect="1"/>
          </p:cNvPicPr>
          <p:nvPr>
            <p:custDataLst>
              <p:tags r:id="rId13"/>
            </p:custDataLst>
          </p:nvPr>
        </p:nvPicPr>
        <p:blipFill>
          <a:blip r:embed="rId8"/>
          <a:stretch>
            <a:fillRect/>
          </a:stretch>
        </p:blipFill>
        <p:spPr>
          <a:xfrm>
            <a:off x="848083" y="5503567"/>
            <a:ext cx="316958" cy="316958"/>
          </a:xfrm>
          <a:prstGeom prst="rect">
            <a:avLst/>
          </a:prstGeom>
        </p:spPr>
      </p:pic>
      <p:sp>
        <p:nvSpPr>
          <p:cNvPr id="6" name="圆角矩形 6"/>
          <p:cNvSpPr/>
          <p:nvPr>
            <p:custDataLst>
              <p:tags r:id="rId14"/>
            </p:custDataLst>
          </p:nvPr>
        </p:nvSpPr>
        <p:spPr>
          <a:xfrm>
            <a:off x="6505060" y="3781406"/>
            <a:ext cx="595170" cy="595170"/>
          </a:xfrm>
          <a:prstGeom prst="roundRect">
            <a:avLst>
              <a:gd name="adj" fmla="val 8781"/>
            </a:avLst>
          </a:prstGeom>
          <a:solidFill>
            <a:schemeClr val="accent1"/>
          </a:solidFill>
          <a:ln>
            <a:noFill/>
          </a:ln>
        </p:spPr>
        <p:style>
          <a:lnRef idx="2">
            <a:srgbClr val="376FFF">
              <a:shade val="50000"/>
            </a:srgbClr>
          </a:lnRef>
          <a:fillRef idx="1">
            <a:srgbClr val="376FFF"/>
          </a:fillRef>
          <a:effectRef idx="0">
            <a:srgbClr val="376FFF"/>
          </a:effectRef>
          <a:fontRef idx="minor">
            <a:srgbClr val="FFFFFF"/>
          </a:fontRef>
        </p:style>
        <p:txBody>
          <a:bodyPr vertOverflow="overflow" horzOverflow="overflow" vert="horz" wrap="square" numCol="1" spcCol="0" rtlCol="0" fromWordArt="0" anchor="ctr" anchorCtr="0" forceAA="0" compatLnSpc="1">
            <a:noAutofit/>
          </a:bodyPr>
          <a:lstStyle>
            <a:defPPr>
              <a:defRPr lang="zh-CN"/>
            </a:defPPr>
            <a:lvl1pPr marL="0" algn="l" defTabSz="914400" rtl="0" eaLnBrk="1" latinLnBrk="0" hangingPunct="1">
              <a:defRPr sz="1800" kern="1200">
                <a:solidFill>
                  <a:srgbClr val="FFFFFF"/>
                </a:solidFill>
                <a:latin typeface="+mn-lt"/>
                <a:ea typeface="+mn-ea"/>
                <a:cs typeface="+mn-cs"/>
              </a:defRPr>
            </a:lvl1pPr>
            <a:lvl2pPr marL="457200" algn="l" defTabSz="914400" rtl="0" eaLnBrk="1" latinLnBrk="0" hangingPunct="1">
              <a:defRPr sz="1800" kern="1200">
                <a:solidFill>
                  <a:srgbClr val="FFFFFF"/>
                </a:solidFill>
                <a:latin typeface="+mn-lt"/>
                <a:ea typeface="+mn-ea"/>
                <a:cs typeface="+mn-cs"/>
              </a:defRPr>
            </a:lvl2pPr>
            <a:lvl3pPr marL="914400" algn="l" defTabSz="914400" rtl="0" eaLnBrk="1" latinLnBrk="0" hangingPunct="1">
              <a:defRPr sz="1800" kern="1200">
                <a:solidFill>
                  <a:srgbClr val="FFFFFF"/>
                </a:solidFill>
                <a:latin typeface="+mn-lt"/>
                <a:ea typeface="+mn-ea"/>
                <a:cs typeface="+mn-cs"/>
              </a:defRPr>
            </a:lvl3pPr>
            <a:lvl4pPr marL="1371600" algn="l" defTabSz="914400" rtl="0" eaLnBrk="1" latinLnBrk="0" hangingPunct="1">
              <a:defRPr sz="1800" kern="1200">
                <a:solidFill>
                  <a:srgbClr val="FFFFFF"/>
                </a:solidFill>
                <a:latin typeface="+mn-lt"/>
                <a:ea typeface="+mn-ea"/>
                <a:cs typeface="+mn-cs"/>
              </a:defRPr>
            </a:lvl4pPr>
            <a:lvl5pPr marL="1828800" algn="l" defTabSz="914400" rtl="0" eaLnBrk="1" latinLnBrk="0" hangingPunct="1">
              <a:defRPr sz="1800" kern="1200">
                <a:solidFill>
                  <a:srgbClr val="FFFFFF"/>
                </a:solidFill>
                <a:latin typeface="+mn-lt"/>
                <a:ea typeface="+mn-ea"/>
                <a:cs typeface="+mn-cs"/>
              </a:defRPr>
            </a:lvl5pPr>
            <a:lvl6pPr marL="2286000" algn="l" defTabSz="914400" rtl="0" eaLnBrk="1" latinLnBrk="0" hangingPunct="1">
              <a:defRPr sz="1800" kern="1200">
                <a:solidFill>
                  <a:srgbClr val="FFFFFF"/>
                </a:solidFill>
                <a:latin typeface="+mn-lt"/>
                <a:ea typeface="+mn-ea"/>
                <a:cs typeface="+mn-cs"/>
              </a:defRPr>
            </a:lvl6pPr>
            <a:lvl7pPr marL="2743200" algn="l" defTabSz="914400" rtl="0" eaLnBrk="1" latinLnBrk="0" hangingPunct="1">
              <a:defRPr sz="1800" kern="1200">
                <a:solidFill>
                  <a:srgbClr val="FFFFFF"/>
                </a:solidFill>
                <a:latin typeface="+mn-lt"/>
                <a:ea typeface="+mn-ea"/>
                <a:cs typeface="+mn-cs"/>
              </a:defRPr>
            </a:lvl7pPr>
            <a:lvl8pPr marL="3200400" algn="l" defTabSz="914400" rtl="0" eaLnBrk="1" latinLnBrk="0" hangingPunct="1">
              <a:defRPr sz="1800" kern="1200">
                <a:solidFill>
                  <a:srgbClr val="FFFFFF"/>
                </a:solidFill>
                <a:latin typeface="+mn-lt"/>
                <a:ea typeface="+mn-ea"/>
                <a:cs typeface="+mn-cs"/>
              </a:defRPr>
            </a:lvl8pPr>
            <a:lvl9pPr marL="3657600" algn="l" defTabSz="914400" rtl="0" eaLnBrk="1" latinLnBrk="0" hangingPunct="1">
              <a:defRPr sz="1800" kern="1200">
                <a:solidFill>
                  <a:srgbClr val="FFFFFF"/>
                </a:solidFill>
                <a:latin typeface="+mn-lt"/>
                <a:ea typeface="+mn-ea"/>
                <a:cs typeface="+mn-cs"/>
              </a:defRPr>
            </a:lvl9pPr>
          </a:lstStyle>
          <a:p>
            <a:pPr lvl="0" algn="ctr">
              <a:buClrTx/>
              <a:buSzTx/>
              <a:buFontTx/>
            </a:pPr>
            <a:endParaRPr lang="zh-CN" altLang="en-US">
              <a:cs typeface="微软雅黑" panose="020B0503020204020204" charset="-122"/>
              <a:sym typeface="+mn-ea"/>
            </a:endParaRPr>
          </a:p>
        </p:txBody>
      </p:sp>
      <p:pic>
        <p:nvPicPr>
          <p:cNvPr id="7" name="图片 15" descr="343439383331313b343532303033313bd3a6d3c3c9ccb3c7"/>
          <p:cNvPicPr>
            <a:picLocks noChangeAspect="1"/>
          </p:cNvPicPr>
          <p:nvPr>
            <p:custDataLst>
              <p:tags r:id="rId15"/>
            </p:custDataLst>
          </p:nvPr>
        </p:nvPicPr>
        <p:blipFill>
          <a:blip r:embed="rId8"/>
          <a:stretch>
            <a:fillRect/>
          </a:stretch>
        </p:blipFill>
        <p:spPr>
          <a:xfrm>
            <a:off x="6639918" y="3922417"/>
            <a:ext cx="316958" cy="316958"/>
          </a:xfrm>
          <a:prstGeom prst="rect">
            <a:avLst/>
          </a:prstGeom>
        </p:spPr>
      </p:pic>
      <p:sp>
        <p:nvSpPr>
          <p:cNvPr id="8" name="文本框 7"/>
          <p:cNvSpPr txBox="1"/>
          <p:nvPr/>
        </p:nvSpPr>
        <p:spPr>
          <a:xfrm>
            <a:off x="9065260" y="405765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10" name="文本框 9"/>
          <p:cNvSpPr txBox="1"/>
          <p:nvPr/>
        </p:nvSpPr>
        <p:spPr>
          <a:xfrm>
            <a:off x="7264400" y="3783965"/>
            <a:ext cx="4064000" cy="914400"/>
          </a:xfrm>
          <a:prstGeom prst="rect">
            <a:avLst/>
          </a:prstGeom>
          <a:noFill/>
        </p:spPr>
        <p:txBody>
          <a:bodyPr wrap="square" rtlCol="0">
            <a:normAutofit/>
          </a:bodyPr>
          <a:p>
            <a:pPr algn="l">
              <a:lnSpc>
                <a:spcPct val="140000"/>
              </a:lnSpc>
            </a:pPr>
            <a:r>
              <a:rPr lang="zh-CN" altLang="en-US" b="1">
                <a:latin typeface="+mn-ea"/>
                <a:cs typeface="+mn-ea"/>
                <a:sym typeface="+mn-ea"/>
              </a:rPr>
              <a:t>学校管理规定</a:t>
            </a:r>
            <a:endParaRPr lang="zh-CN" altLang="en-US" b="1">
              <a:solidFill>
                <a:schemeClr val="tx1"/>
              </a:solidFill>
              <a:latin typeface="+mn-ea"/>
              <a:cs typeface="+mn-ea"/>
            </a:endParaRPr>
          </a:p>
          <a:p>
            <a:pPr algn="l">
              <a:lnSpc>
                <a:spcPct val="140000"/>
              </a:lnSpc>
            </a:pPr>
            <a:endParaRPr lang="zh-CN" altLang="en-US" kern="100" dirty="0">
              <a:effectLst/>
              <a:latin typeface="+mn-ea"/>
              <a:cs typeface="江城圆体 400W" panose="020B0500000000000000" pitchFamily="34" charset="-122"/>
            </a:endParaRPr>
          </a:p>
        </p:txBody>
      </p:sp>
      <p:sp>
        <p:nvSpPr>
          <p:cNvPr id="11" name="矩形 8"/>
          <p:cNvSpPr/>
          <p:nvPr>
            <p:custDataLst>
              <p:tags r:id="rId16"/>
            </p:custDataLst>
          </p:nvPr>
        </p:nvSpPr>
        <p:spPr>
          <a:xfrm>
            <a:off x="1514203" y="5339058"/>
            <a:ext cx="4167460" cy="548801"/>
          </a:xfrm>
          <a:prstGeom prst="rect">
            <a:avLst/>
          </a:prstGeom>
          <a:noFill/>
        </p:spPr>
        <p:txBody>
          <a:bodyPr wrap="square" lIns="0" tIns="0" rIns="0" bIns="0" rtlCol="0" anchor="ctr" anchorCtr="0">
            <a:noAutofit/>
          </a:bodyPr>
          <a:p>
            <a:pPr>
              <a:spcBef>
                <a:spcPct val="0"/>
              </a:spcBef>
              <a:spcAft>
                <a:spcPct val="0"/>
              </a:spcAft>
            </a:pPr>
            <a:r>
              <a:rPr lang="zh-CN" altLang="en-US" b="1">
                <a:solidFill>
                  <a:schemeClr val="tx1"/>
                </a:solidFill>
                <a:latin typeface="+mn-ea"/>
                <a:cs typeface="+mn-ea"/>
              </a:rPr>
              <a:t>民事责任</a:t>
            </a:r>
            <a:endParaRPr lang="zh-CN" altLang="en-US" b="1">
              <a:solidFill>
                <a:schemeClr val="tx1"/>
              </a:solidFill>
              <a:latin typeface="+mn-ea"/>
              <a:cs typeface="+mn-ea"/>
            </a:endParaRPr>
          </a:p>
        </p:txBody>
      </p:sp>
      <p:sp>
        <p:nvSpPr>
          <p:cNvPr id="12" name="矩形 16"/>
          <p:cNvSpPr/>
          <p:nvPr>
            <p:custDataLst>
              <p:tags r:id="rId17"/>
            </p:custDataLst>
          </p:nvPr>
        </p:nvSpPr>
        <p:spPr>
          <a:xfrm>
            <a:off x="1526660" y="4279443"/>
            <a:ext cx="4992568" cy="1627984"/>
          </a:xfrm>
          <a:prstGeom prst="rect">
            <a:avLst/>
          </a:prstGeom>
          <a:ln>
            <a:noFill/>
            <a:prstDash val="sysDash"/>
          </a:ln>
        </p:spPr>
        <p:txBody>
          <a:bodyPr vert="horz" wrap="square" lIns="0" tIns="0" rIns="0" bIns="0" rtlCol="0">
            <a:noAutofit/>
          </a:bodyPr>
          <a:p>
            <a:pPr algn="just">
              <a:lnSpc>
                <a:spcPct val="150000"/>
              </a:lnSpc>
              <a:spcBef>
                <a:spcPct val="0"/>
              </a:spcBef>
              <a:spcAft>
                <a:spcPct val="0"/>
              </a:spcAft>
            </a:pPr>
            <a:r>
              <a:rPr lang="zh-CN" altLang="en-US" sz="1600">
                <a:ln>
                  <a:noFill/>
                  <a:prstDash val="sysDot"/>
                </a:ln>
                <a:solidFill>
                  <a:schemeClr val="tx1">
                    <a:lumMod val="85000"/>
                    <a:lumOff val="15000"/>
                  </a:schemeClr>
                </a:solidFill>
                <a:latin typeface="+mn-ea"/>
                <a:cs typeface="+mn-ea"/>
              </a:rPr>
              <a:t>若因购买管制化学品导致人员伤害，</a:t>
            </a:r>
            <a:endParaRPr lang="zh-CN" altLang="en-US" sz="1600">
              <a:ln>
                <a:noFill/>
                <a:prstDash val="sysDot"/>
              </a:ln>
              <a:solidFill>
                <a:schemeClr val="tx1">
                  <a:lumMod val="85000"/>
                  <a:lumOff val="15000"/>
                </a:schemeClr>
              </a:solidFill>
              <a:latin typeface="+mn-ea"/>
              <a:cs typeface="+mn-ea"/>
            </a:endParaRPr>
          </a:p>
          <a:p>
            <a:pPr algn="just">
              <a:lnSpc>
                <a:spcPct val="150000"/>
              </a:lnSpc>
              <a:spcBef>
                <a:spcPct val="0"/>
              </a:spcBef>
              <a:spcAft>
                <a:spcPct val="0"/>
              </a:spcAft>
            </a:pPr>
            <a:r>
              <a:rPr lang="zh-CN" altLang="en-US" sz="1600">
                <a:ln>
                  <a:noFill/>
                  <a:prstDash val="sysDot"/>
                </a:ln>
                <a:solidFill>
                  <a:schemeClr val="tx1">
                    <a:lumMod val="85000"/>
                    <a:lumOff val="15000"/>
                  </a:schemeClr>
                </a:solidFill>
                <a:latin typeface="+mn-ea"/>
                <a:cs typeface="+mn-ea"/>
              </a:rPr>
              <a:t>需承担相应的刑事责任。</a:t>
            </a:r>
            <a:endParaRPr lang="zh-CN" altLang="en-US" sz="1600">
              <a:ln>
                <a:noFill/>
                <a:prstDash val="sysDot"/>
              </a:ln>
              <a:solidFill>
                <a:schemeClr val="tx1">
                  <a:lumMod val="85000"/>
                  <a:lumOff val="15000"/>
                </a:schemeClr>
              </a:solidFill>
              <a:latin typeface="+mn-ea"/>
              <a:cs typeface="+mn-ea"/>
            </a:endParaRPr>
          </a:p>
        </p:txBody>
      </p:sp>
      <p:sp>
        <p:nvSpPr>
          <p:cNvPr id="13" name="矩形 16"/>
          <p:cNvSpPr/>
          <p:nvPr>
            <p:custDataLst>
              <p:tags r:id="rId18"/>
            </p:custDataLst>
          </p:nvPr>
        </p:nvSpPr>
        <p:spPr>
          <a:xfrm>
            <a:off x="7355960" y="4241343"/>
            <a:ext cx="4992568" cy="1627984"/>
          </a:xfrm>
          <a:prstGeom prst="rect">
            <a:avLst/>
          </a:prstGeom>
          <a:ln>
            <a:noFill/>
            <a:prstDash val="sysDash"/>
          </a:ln>
        </p:spPr>
        <p:txBody>
          <a:bodyPr vert="horz" wrap="square" lIns="0" tIns="0" rIns="0" bIns="0" rtlCol="0">
            <a:noAutofit/>
          </a:bodyPr>
          <a:p>
            <a:pPr algn="just">
              <a:lnSpc>
                <a:spcPct val="150000"/>
              </a:lnSpc>
              <a:spcBef>
                <a:spcPct val="0"/>
              </a:spcBef>
              <a:spcAft>
                <a:spcPct val="0"/>
              </a:spcAft>
            </a:pPr>
            <a:r>
              <a:rPr lang="zh-CN" altLang="en-US" sz="1600">
                <a:ln>
                  <a:noFill/>
                  <a:prstDash val="sysDot"/>
                </a:ln>
                <a:solidFill>
                  <a:schemeClr val="tx1">
                    <a:lumMod val="85000"/>
                    <a:lumOff val="15000"/>
                  </a:schemeClr>
                </a:solidFill>
                <a:latin typeface="+mn-ea"/>
                <a:cs typeface="+mn-ea"/>
              </a:rPr>
              <a:t>若私自购买管制化学品，根据学校的相关</a:t>
            </a:r>
            <a:endParaRPr lang="zh-CN" altLang="en-US" sz="1600">
              <a:ln>
                <a:noFill/>
                <a:prstDash val="sysDot"/>
              </a:ln>
              <a:solidFill>
                <a:schemeClr val="tx1">
                  <a:lumMod val="85000"/>
                  <a:lumOff val="15000"/>
                </a:schemeClr>
              </a:solidFill>
              <a:latin typeface="+mn-ea"/>
              <a:cs typeface="+mn-ea"/>
            </a:endParaRPr>
          </a:p>
          <a:p>
            <a:pPr algn="just">
              <a:lnSpc>
                <a:spcPct val="150000"/>
              </a:lnSpc>
              <a:spcBef>
                <a:spcPct val="0"/>
              </a:spcBef>
              <a:spcAft>
                <a:spcPct val="0"/>
              </a:spcAft>
            </a:pPr>
            <a:r>
              <a:rPr lang="zh-CN" altLang="en-US" sz="1600">
                <a:ln>
                  <a:noFill/>
                  <a:prstDash val="sysDot"/>
                </a:ln>
                <a:solidFill>
                  <a:schemeClr val="tx1">
                    <a:lumMod val="85000"/>
                    <a:lumOff val="15000"/>
                  </a:schemeClr>
                </a:solidFill>
                <a:latin typeface="+mn-ea"/>
                <a:cs typeface="+mn-ea"/>
              </a:rPr>
              <a:t>管理规定进行处罚。</a:t>
            </a:r>
            <a:endParaRPr lang="zh-CN" altLang="en-US" sz="1600">
              <a:ln>
                <a:noFill/>
                <a:prstDash val="sysDot"/>
              </a:ln>
              <a:solidFill>
                <a:schemeClr val="tx1">
                  <a:lumMod val="85000"/>
                  <a:lumOff val="15000"/>
                </a:schemeClr>
              </a:solidFill>
              <a:latin typeface="+mn-ea"/>
              <a:cs typeface="+mn-ea"/>
            </a:endParaRPr>
          </a:p>
        </p:txBody>
      </p:sp>
      <p:sp>
        <p:nvSpPr>
          <p:cNvPr id="9" name="文本框 8"/>
          <p:cNvSpPr txBox="1"/>
          <p:nvPr/>
        </p:nvSpPr>
        <p:spPr>
          <a:xfrm>
            <a:off x="650875" y="282575"/>
            <a:ext cx="4064000" cy="914400"/>
          </a:xfrm>
          <a:prstGeom prst="rect">
            <a:avLst/>
          </a:prstGeom>
          <a:noFill/>
        </p:spPr>
        <p:txBody>
          <a:bodyPr wrap="square" rtlCol="0">
            <a:normAutofit/>
          </a:bodyPr>
          <a:p>
            <a:pPr algn="l">
              <a:lnSpc>
                <a:spcPct val="140000"/>
              </a:lnSpc>
            </a:pPr>
            <a:endParaRPr lang="zh-CN" altLang="en-US" sz="3600" b="1">
              <a:latin typeface="+mj-lt"/>
              <a:ea typeface="+mj-ea"/>
              <a:cs typeface="+mj-cs"/>
            </a:endParaRPr>
          </a:p>
        </p:txBody>
      </p:sp>
      <p:sp>
        <p:nvSpPr>
          <p:cNvPr id="11269" name="Text Box 2"/>
          <p:cNvSpPr txBox="1"/>
          <p:nvPr/>
        </p:nvSpPr>
        <p:spPr>
          <a:xfrm>
            <a:off x="0" y="-2540"/>
            <a:ext cx="12192000" cy="1207770"/>
          </a:xfrm>
          <a:prstGeom prst="rect">
            <a:avLst/>
          </a:prstGeom>
          <a:solidFill>
            <a:srgbClr val="00007A"/>
          </a:solidFill>
          <a:ln w="9525">
            <a:noFill/>
          </a:ln>
        </p:spPr>
        <p:txBody>
          <a:bodyPr>
            <a:noAutofit/>
          </a:bodyPr>
          <a:p>
            <a:pPr marL="0" indent="0" algn="ctr"/>
            <a:r>
              <a:rPr lang="zh-CN" altLang="en-US" sz="4000" b="1">
                <a:solidFill>
                  <a:schemeClr val="bg1"/>
                </a:solidFill>
                <a:highlight>
                  <a:srgbClr val="000080"/>
                </a:highlight>
                <a:uFillTx/>
                <a:latin typeface="+mj-lt"/>
                <a:ea typeface="+mj-ea"/>
                <a:cs typeface="+mj-cs"/>
                <a:sym typeface="+mn-ea"/>
              </a:rPr>
              <a:t>四、违规购买的后果</a:t>
            </a:r>
            <a:endParaRPr lang="zh-CN" altLang="en-US" sz="4000" b="1">
              <a:highlight>
                <a:srgbClr val="000080"/>
              </a:highlight>
              <a:latin typeface="+mj-lt"/>
              <a:ea typeface="+mj-ea"/>
              <a:cs typeface="+mj-cs"/>
            </a:endParaRPr>
          </a:p>
          <a:p>
            <a:pPr marL="0" indent="0" algn="ctr"/>
            <a:endParaRPr lang="zh-CN" altLang="en-US" sz="4000" b="1" dirty="0">
              <a:solidFill>
                <a:schemeClr val="bg1"/>
              </a:solidFill>
              <a:latin typeface="Times New Roman" panose="02020603050405020304" pitchFamily="18" charset="0"/>
              <a:sym typeface="+mn-ea"/>
            </a:endParaRPr>
          </a:p>
        </p:txBody>
      </p:sp>
    </p:spTree>
    <p:custDataLst>
      <p:tags r:id="rId19"/>
    </p:custDataLst>
  </p:cSld>
  <p:clrMapOvr>
    <a:masterClrMapping/>
  </p:clrMapOvr>
</p:sld>
</file>

<file path=ppt/tags/tag1.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 第二级 第三级 第四级 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64"/>
</p:tagLst>
</file>

<file path=ppt/tags/tag101.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64"/>
  <p:tag name="KSO_WM_TEMPLATE_CATEGORY" val="custom"/>
  <p:tag name="KSO_WM_TEMPLATE_MASTER_TYPE" val="0"/>
</p:tagLst>
</file>

<file path=ppt/tags/tag10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03.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64"/>
</p:tagLst>
</file>

<file path=ppt/tags/tag11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 第二级 第三级 第四级 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64"/>
</p:tagLst>
</file>

<file path=ppt/tags/tag113.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64"/>
  <p:tag name="KSO_WM_TEMPLATE_CATEGORY" val="custom"/>
  <p:tag name="KSO_WM_TEMPLATE_MASTER_TYPE" val="0"/>
</p:tagLst>
</file>

<file path=ppt/tags/tag114.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3315_2*a*1"/>
  <p:tag name="KSO_WM_TEMPLATE_CATEGORY" val="diagram"/>
  <p:tag name="KSO_WM_TEMPLATE_INDEX" val="20233315"/>
  <p:tag name="KSO_WM_UNIT_LAYERLEVEL" val="1"/>
  <p:tag name="KSO_WM_TAG_VERSION" val="3.0"/>
  <p:tag name="KSO_WM_BEAUTIFY_FLAG" val="#wm#"/>
  <p:tag name="KSO_WM_DIAGRAM_GROUP_CODE" val="l1-1"/>
  <p:tag name="KSO_WM_UNIT_PRESET_TEXT" val="单击此处添加标题"/>
  <p:tag name="KSO_WM_UNIT_TEXT_TYPE" val="1"/>
</p:tagLst>
</file>

<file path=ppt/tags/tag11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315_1*l_h_f*1_1_1"/>
  <p:tag name="KSO_WM_TEMPLATE_CATEGORY" val="diagram"/>
  <p:tag name="KSO_WM_TEMPLATE_INDEX" val="20233315"/>
  <p:tag name="KSO_WM_UNIT_LAYERLEVEL" val="1_1_1"/>
  <p:tag name="KSO_WM_TAG_VERSION" val="3.0"/>
  <p:tag name="KSO_WM_BEAUTIFY_FLAG" val="#wm#"/>
  <p:tag name="KSO_WM_DIAGRAM_MAX_ITEMCNT" val="4"/>
  <p:tag name="KSO_WM_DIAGRAM_MIN_ITEMCNT" val="3"/>
  <p:tag name="KSO_WM_DIAGRAM_VIRTUALLY_FRAME" val="{&quot;height&quot;:515.0781102362205,&quot;left&quot;:17.65,&quot;top&quot;:90.82188976377951,&quot;width&quot;:977.620944881889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32"/>
  <p:tag name="KSO_WM_DIAGRAM_VERSION" val="3"/>
  <p:tag name="KSO_WM_DIAGRAM_COLOR_TRICK" val="1"/>
  <p:tag name="KSO_WM_DIAGRAM_COLOR_TEXT_CAN_REMOVE" val="n"/>
  <p:tag name="KSO_WM_UNIT_PRESET_TEXT" val="单击此处添加内容，简明扼要地阐述观点。根据需要酌情增减文字"/>
  <p:tag name="KSO_WM_UNIT_TEXT_FILL_FORE_SCHEMECOLOR_INDEX" val="1"/>
  <p:tag name="KSO_WM_UNIT_TEXT_FILL_TYPE" val="1"/>
  <p:tag name="KSO_WM_UNIT_TEXT_TYPE" val="1"/>
  <p:tag name="KSO_WM_UNIT_TEXT_LAYER_COUNT" val="1"/>
</p:tagLst>
</file>

<file path=ppt/tags/tag11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3315_1*l_h_a*1_1_1"/>
  <p:tag name="KSO_WM_TEMPLATE_CATEGORY" val="diagram"/>
  <p:tag name="KSO_WM_TEMPLATE_INDEX" val="20233315"/>
  <p:tag name="KSO_WM_UNIT_LAYERLEVEL" val="1_1_1"/>
  <p:tag name="KSO_WM_TAG_VERSION" val="3.0"/>
  <p:tag name="KSO_WM_BEAUTIFY_FLAG" val="#wm#"/>
  <p:tag name="KSO_WM_DIAGRAM_MAX_ITEMCNT" val="4"/>
  <p:tag name="KSO_WM_DIAGRAM_MIN_ITEMCNT" val="3"/>
  <p:tag name="KSO_WM_DIAGRAM_VIRTUALLY_FRAME" val="{&quot;height&quot;:515.0781102362205,&quot;left&quot;:17.65,&quot;top&quot;:90.82188976377951,&quot;width&quot;:977.620944881889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2"/>
  <p:tag name="KSO_WM_DIAGRAM_VERSION" val="3"/>
  <p:tag name="KSO_WM_DIAGRAM_COLOR_TRICK" val="1"/>
  <p:tag name="KSO_WM_DIAGRAM_COLOR_TEXT_CAN_REMOVE" val="n"/>
  <p:tag name="KSO_WM_UNIT_PRESET_TEXT" val="此处添加项标题"/>
  <p:tag name="KSO_WM_UNIT_TEXT_FILL_FORE_SCHEMECOLOR_INDEX" val="1"/>
  <p:tag name="KSO_WM_UNIT_TEXT_FILL_TYPE" val="1"/>
  <p:tag name="KSO_WM_UNIT_TEXT_TYPE" val="1"/>
</p:tagLst>
</file>

<file path=ppt/tags/tag11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3315_1*l_h_f*1_2_1"/>
  <p:tag name="KSO_WM_TEMPLATE_CATEGORY" val="diagram"/>
  <p:tag name="KSO_WM_TEMPLATE_INDEX" val="20233315"/>
  <p:tag name="KSO_WM_UNIT_LAYERLEVEL" val="1_1_1"/>
  <p:tag name="KSO_WM_TAG_VERSION" val="3.0"/>
  <p:tag name="KSO_WM_BEAUTIFY_FLAG" val="#wm#"/>
  <p:tag name="KSO_WM_DIAGRAM_MAX_ITEMCNT" val="4"/>
  <p:tag name="KSO_WM_DIAGRAM_MIN_ITEMCNT" val="3"/>
  <p:tag name="KSO_WM_DIAGRAM_VIRTUALLY_FRAME" val="{&quot;height&quot;:515.0781102362205,&quot;left&quot;:17.65,&quot;top&quot;:90.82188976377951,&quot;width&quot;:977.620944881889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32"/>
  <p:tag name="KSO_WM_DIAGRAM_VERSION" val="3"/>
  <p:tag name="KSO_WM_DIAGRAM_COLOR_TRICK" val="1"/>
  <p:tag name="KSO_WM_DIAGRAM_COLOR_TEXT_CAN_REMOVE" val="n"/>
  <p:tag name="KSO_WM_UNIT_PRESET_TEXT" val="单击此处添加内容，简明扼要地阐述观点。根据需要酌情增减文字 "/>
  <p:tag name="KSO_WM_UNIT_TEXT_FILL_FORE_SCHEMECOLOR_INDEX" val="1"/>
  <p:tag name="KSO_WM_UNIT_TEXT_FILL_TYPE" val="1"/>
  <p:tag name="KSO_WM_UNIT_TEXT_TYPE" val="1"/>
  <p:tag name="KSO_WM_UNIT_TEXT_LAYER_COUNT" val="1"/>
</p:tagLst>
</file>

<file path=ppt/tags/tag118.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3315_1*l_h_a*1_2_1"/>
  <p:tag name="KSO_WM_TEMPLATE_CATEGORY" val="diagram"/>
  <p:tag name="KSO_WM_TEMPLATE_INDEX" val="20233315"/>
  <p:tag name="KSO_WM_UNIT_LAYERLEVEL" val="1_1_1"/>
  <p:tag name="KSO_WM_TAG_VERSION" val="3.0"/>
  <p:tag name="KSO_WM_BEAUTIFY_FLAG" val="#wm#"/>
  <p:tag name="KSO_WM_DIAGRAM_MAX_ITEMCNT" val="4"/>
  <p:tag name="KSO_WM_DIAGRAM_MIN_ITEMCNT" val="3"/>
  <p:tag name="KSO_WM_DIAGRAM_VIRTUALLY_FRAME" val="{&quot;height&quot;:515.0781102362205,&quot;left&quot;:17.65,&quot;top&quot;:90.82188976377951,&quot;width&quot;:977.620944881889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VALUE" val="12"/>
  <p:tag name="KSO_WM_UNIT_PRESET_TEXT" val="此处添加项标题"/>
  <p:tag name="KSO_WM_UNIT_TEXT_FILL_FORE_SCHEMECOLOR_INDEX" val="1"/>
  <p:tag name="KSO_WM_UNIT_TEXT_FILL_TYPE" val="1"/>
  <p:tag name="KSO_WM_UNIT_TEXT_TYPE"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15_1*l_h_d*1_1_1"/>
  <p:tag name="KSO_WM_TEMPLATE_CATEGORY" val="diagram"/>
  <p:tag name="KSO_WM_TEMPLATE_INDEX" val="20233315"/>
  <p:tag name="KSO_WM_UNIT_LAYERLEVEL" val="1_1_1"/>
  <p:tag name="KSO_WM_TAG_VERSION" val="3.0"/>
  <p:tag name="KSO_WM_BEAUTIFY_FLAG" val="#wm#"/>
  <p:tag name="KSO_WM_UNIT_VALUE" val="450*450"/>
  <p:tag name="KSO_WM_UNIT_TYPE" val="l_h_d"/>
  <p:tag name="KSO_WM_UNIT_INDEX" val="1_1_1"/>
  <p:tag name="KSO_WM_DIAGRAM_VERSION" val="3"/>
  <p:tag name="KSO_WM_DIAGRAM_COLOR_TRICK" val="1"/>
  <p:tag name="KSO_WM_DIAGRAM_COLOR_TEXT_CAN_REMOVE" val="n"/>
  <p:tag name="KSO_WM_DIAGRAM_MAX_ITEMCNT" val="4"/>
  <p:tag name="KSO_WM_DIAGRAM_MIN_ITEMCNT" val="3"/>
  <p:tag name="KSO_WM_DIAGRAM_VIRTUALLY_FRAME" val="{&quot;height&quot;:515.0781102362205,&quot;left&quot;:17.65,&quot;top&quot;:90.82188976377951,&quot;width&quot;:977.6209448818896}"/>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PICTURE_SUBTYPE" val="b"/>
  <p:tag name="MH_PIC_SOURCE_TYPE" val="generate_slide_ai*VCG41N1450176128*gallery_gallery_ai_v2.0.9_ONLINE*1742940989975_3.57_5bb8d404f5ee-slide-3"/>
</p:tagLst>
</file>

<file path=ppt/tags/tag12.xml><?xml version="1.0" encoding="utf-8"?>
<p:tagLst xmlns:p="http://schemas.openxmlformats.org/presentationml/2006/main">
  <p:tag name="KSO_WM_UNIT_TYPE" val="f"/>
  <p:tag name="KSO_WM_UNIT_SUBTYPE" val="g"/>
  <p:tag name="KSO_WM_UNIT_INDEX" val="1"/>
  <p:tag name="KSO_WM_BEAUTIFY_FLAG" val="#wm#"/>
  <p:tag name="KSO_WM_TAG_VERSION" val="3.0"/>
  <p:tag name="KSO_WM_UNIT_PRESET_TEXT" val="公司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15_1*l_h_d*1_2_1"/>
  <p:tag name="KSO_WM_TEMPLATE_CATEGORY" val="diagram"/>
  <p:tag name="KSO_WM_TEMPLATE_INDEX" val="20233315"/>
  <p:tag name="KSO_WM_UNIT_LAYERLEVEL" val="1_1_1"/>
  <p:tag name="KSO_WM_TAG_VERSION" val="3.0"/>
  <p:tag name="KSO_WM_BEAUTIFY_FLAG" val="#wm#"/>
  <p:tag name="KSO_WM_UNIT_VALUE" val="450*450"/>
  <p:tag name="KSO_WM_UNIT_TYPE" val="l_h_d"/>
  <p:tag name="KSO_WM_UNIT_INDEX" val="1_2_1"/>
  <p:tag name="KSO_WM_DIAGRAM_VERSION" val="3"/>
  <p:tag name="KSO_WM_DIAGRAM_COLOR_TRICK" val="1"/>
  <p:tag name="KSO_WM_DIAGRAM_COLOR_TEXT_CAN_REMOVE" val="n"/>
  <p:tag name="KSO_WM_DIAGRAM_MAX_ITEMCNT" val="4"/>
  <p:tag name="KSO_WM_DIAGRAM_MIN_ITEMCNT" val="3"/>
  <p:tag name="KSO_WM_DIAGRAM_VIRTUALLY_FRAME" val="{&quot;height&quot;:515.0781102362205,&quot;left&quot;:17.65,&quot;top&quot;:90.82188976377951,&quot;width&quot;:977.6209448818896}"/>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PICTURE_SUBTYPE" val="b"/>
  <p:tag name="MH_PIC_SOURCE_TYPE" val="generate_slide_ai*VCG41N531697692*gallery_gallery_ai_v2.0.9_ONLINE*1742940989975_3.57_5bb8d404f5ee-slide-3"/>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15_1*l_h_i*1_1_1"/>
  <p:tag name="KSO_WM_TEMPLATE_CATEGORY" val="diagram"/>
  <p:tag name="KSO_WM_TEMPLATE_INDEX" val="20233315"/>
  <p:tag name="KSO_WM_UNIT_LAYERLEVEL" val="1_1_1"/>
  <p:tag name="KSO_WM_TAG_VERSION" val="3.0"/>
  <p:tag name="KSO_WM_BEAUTIFY_FLAG" val="#wm#"/>
  <p:tag name="KSO_WM_UNIT_SUBTYPE" val="d"/>
  <p:tag name="KSO_WM_UNIT_TYPE" val="l_h_i"/>
  <p:tag name="KSO_WM_UNIT_INDEX" val="1_1_1"/>
  <p:tag name="KSO_WM_DIAGRAM_VERSION" val="3"/>
  <p:tag name="KSO_WM_DIAGRAM_COLOR_TRICK" val="1"/>
  <p:tag name="KSO_WM_DIAGRAM_COLOR_TEXT_CAN_REMOVE" val="n"/>
  <p:tag name="KSO_WM_DIAGRAM_MAX_ITEMCNT" val="4"/>
  <p:tag name="KSO_WM_DIAGRAM_MIN_ITEMCNT" val="3"/>
  <p:tag name="KSO_WM_DIAGRAM_VIRTUALLY_FRAME" val="{&quot;height&quot;:515.0781102362205,&quot;left&quot;:17.65,&quot;top&quot;:90.82188976377951,&quot;width&quot;:977.620944881889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315_1*l_h_i*1_2_1"/>
  <p:tag name="KSO_WM_TEMPLATE_CATEGORY" val="diagram"/>
  <p:tag name="KSO_WM_TEMPLATE_INDEX" val="20233315"/>
  <p:tag name="KSO_WM_UNIT_LAYERLEVEL" val="1_1_1"/>
  <p:tag name="KSO_WM_TAG_VERSION" val="3.0"/>
  <p:tag name="KSO_WM_BEAUTIFY_FLAG" val="#wm#"/>
  <p:tag name="KSO_WM_UNIT_SUBTYPE" val="d"/>
  <p:tag name="KSO_WM_UNIT_TYPE" val="l_h_i"/>
  <p:tag name="KSO_WM_UNIT_INDEX" val="1_2_1"/>
  <p:tag name="KSO_WM_DIAGRAM_VERSION" val="3"/>
  <p:tag name="KSO_WM_DIAGRAM_COLOR_TRICK" val="1"/>
  <p:tag name="KSO_WM_DIAGRAM_COLOR_TEXT_CAN_REMOVE" val="n"/>
  <p:tag name="KSO_WM_DIAGRAM_MAX_ITEMCNT" val="4"/>
  <p:tag name="KSO_WM_DIAGRAM_MIN_ITEMCNT" val="3"/>
  <p:tag name="KSO_WM_DIAGRAM_VIRTUALLY_FRAME" val="{&quot;height&quot;:515.0781102362205,&quot;left&quot;:17.65,&quot;top&quot;:90.82188976377951,&quot;width&quot;:977.620944881889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Lst>
</file>

<file path=ppt/tags/tag123.xml><?xml version="1.0" encoding="utf-8"?>
<p:tagLst xmlns:p="http://schemas.openxmlformats.org/presentationml/2006/main">
  <p:tag name="KSO_WM_SLIDE_ID" val="diagram20233315_2"/>
  <p:tag name="KSO_WM_TEMPLATE_SUBCATEGORY" val="0"/>
  <p:tag name="KSO_WM_TEMPLATE_MASTER_TYPE" val="0"/>
  <p:tag name="KSO_WM_TEMPLATE_COLOR_TYPE" val="0"/>
  <p:tag name="KSO_WM_SLIDE_ITEM_CNT" val="4"/>
  <p:tag name="KSO_WM_SLIDE_INDEX" val="2"/>
  <p:tag name="KSO_WM_TAG_VERSION" val="3.0"/>
  <p:tag name="KSO_WM_BEAUTIFY_FLAG" val="#wm#"/>
  <p:tag name="KSO_WM_TEMPLATE_CATEGORY" val="diagram"/>
  <p:tag name="KSO_WM_TEMPLATE_INDEX" val="20233315"/>
  <p:tag name="KSO_WM_SLIDE_TYPE" val="text"/>
  <p:tag name="KSO_WM_SLIDE_SUBTYPE" val="diag"/>
  <p:tag name="KSO_WM_SLIDE_SIZE" val="850.394*297.555"/>
  <p:tag name="KSO_WM_SLIDE_POSITION" val="54.8032*139.28"/>
  <p:tag name="KSO_WM_SLIDE_LAYOUT" val="a_l"/>
  <p:tag name="KSO_WM_SLIDE_LAYOUT_CNT" val="1_1"/>
  <p:tag name="KSO_WM_SPECIAL_SOURCE" val="bdnull"/>
  <p:tag name="KSO_WM_DIAGRAM_GROUP_CODE" val="l1-1"/>
  <p:tag name="KSO_WM_SLIDE_DIAGTYPE" val="l"/>
</p:tagLst>
</file>

<file path=ppt/tags/tag124.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31812_1*a*1"/>
  <p:tag name="KSO_WM_TEMPLATE_CATEGORY" val="custom"/>
  <p:tag name="KSO_WM_TEMPLATE_INDEX" val="20231812"/>
  <p:tag name="KSO_WM_UNIT_LAYERLEVEL" val="1"/>
  <p:tag name="KSO_WM_TAG_VERSION" val="3.0"/>
  <p:tag name="KSO_WM_BEAUTIFY_FLAG" val="#wm#"/>
  <p:tag name="KSO_WM_UNIT_TEXT_TYPE" val="1"/>
  <p:tag name="KSO_WM_UNIT_PRESET_TEXT" val="单击此处添加标题"/>
</p:tagLst>
</file>

<file path=ppt/tags/tag125.xml><?xml version="1.0" encoding="utf-8"?>
<p:tagLst xmlns:p="http://schemas.openxmlformats.org/presentationml/2006/main">
  <p:tag name="KSO_WM_BEAUTIFY_FLAG" val="#wm#"/>
  <p:tag name="KSO_WM_UNIT_VALUE" val="1904*1519"/>
  <p:tag name="KSO_WM_UNIT_HIGHLIGHT" val="0"/>
  <p:tag name="KSO_WM_UNIT_COMPATIBLE" val="0"/>
  <p:tag name="KSO_WM_UNIT_DIAGRAM_ISNUMVISUAL" val="0"/>
  <p:tag name="KSO_WM_UNIT_DIAGRAM_ISREFERUNIT" val="0"/>
  <p:tag name="KSO_WM_DIAGRAM_GROUP_CODE" val="l1-1"/>
  <p:tag name="KSO_WM_UNIT_TYPE" val="d"/>
  <p:tag name="KSO_WM_UNIT_INDEX" val="1"/>
  <p:tag name="KSO_WM_UNIT_ID" val="custom20231812_1*d*1"/>
  <p:tag name="KSO_WM_TEMPLATE_CATEGORY" val="custom"/>
  <p:tag name="KSO_WM_TEMPLATE_INDEX" val="20231812"/>
  <p:tag name="KSO_WM_UNIT_LAYERLEVEL" val="1"/>
  <p:tag name="KSO_WM_TAG_VERSION" val="3.0"/>
  <p:tag name="KSO_WM_UNIT_LINE_FORE_SCHEMECOLOR_INDEX" val="1"/>
  <p:tag name="KSO_WM_UNIT_LINE_FILL_TYPE" val="2"/>
  <p:tag name="KSO_WM_UNIT_USESOURCEFORMAT_APPLY" val="1"/>
  <p:tag name="KSO_WM_UNIT_PICTURE_SUBTYPE" val="b"/>
  <p:tag name="MH_PIC_SOURCE_TYPE" val="generate_slide_ai*VCG41N1168453871*gallery_gallery_ai_v2.0.9_ONLINE*1742941044244_3.57_99cbf2403198-slide-8"/>
</p:tagLst>
</file>

<file path=ppt/tags/tag12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3151_1*l_h_a*1_1_1"/>
  <p:tag name="KSO_WM_TEMPLATE_CATEGORY" val="diagram"/>
  <p:tag name="KSO_WM_TEMPLATE_INDEX" val="20233151"/>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65.75,&quot;left&quot;:55.49338887852946,&quot;top&quot;:118.1686614173228,&quot;width&quot;:427.956611121470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33151_1*l_h_i*1_1_1"/>
  <p:tag name="KSO_WM_TEMPLATE_CATEGORY" val="diagram"/>
  <p:tag name="KSO_WM_TEMPLATE_INDEX" val="20233151"/>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65.75,&quot;left&quot;:55.49338887852946,&quot;top&quot;:118.1686614173228,&quot;width&quot;:427.95661112147053}"/>
  <p:tag name="KSO_WM_DIAGRAM_COLOR_MATCH_VALUE" val="{&quot;shape&quot;:{&quot;fill&quot;:{&quot;solid&quot;:{&quot;brightness&quot;:0,&quot;colorType&quot;:2,&quot;rgb&quot;:&quot;#ffffff&quot;,&quot;transparency&quot;:0.800000011920929},&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TEXT_FILL_FORE_SCHEMECOLOR_INDEX" val="1"/>
  <p:tag name="KSO_WM_UNIT_TEXT_FILL_TYPE" val="1"/>
</p:tagLst>
</file>

<file path=ppt/tags/tag12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151_1*l_h_a*1_2_1"/>
  <p:tag name="KSO_WM_TEMPLATE_CATEGORY" val="diagram"/>
  <p:tag name="KSO_WM_TEMPLATE_INDEX" val="20233151"/>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65.75,&quot;left&quot;:55.49338887852946,&quot;top&quot;:118.1686614173228,&quot;width&quot;:427.956611121470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33151_1*l_h_i*1_2_1"/>
  <p:tag name="KSO_WM_TEMPLATE_CATEGORY" val="diagram"/>
  <p:tag name="KSO_WM_TEMPLATE_INDEX" val="20233151"/>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65.75,&quot;left&quot;:55.49338887852946,&quot;top&quot;:118.1686614173228,&quot;width&quot;:427.95661112147053}"/>
  <p:tag name="KSO_WM_DIAGRAM_COLOR_MATCH_VALUE" val="{&quot;shape&quot;:{&quot;fill&quot;:{&quot;solid&quot;:{&quot;brightness&quot;:0,&quot;colorType&quot;:2,&quot;rgb&quot;:&quot;#ffffff&quot;,&quot;transparency&quot;:0.800000011920929},&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UNIT_TEXT_FILL_FORE_SCHEMECOLOR_INDEX" val="1"/>
  <p:tag name="KSO_WM_UNIT_TEXT_FILL_TYPE" val="1"/>
</p:tagLst>
</file>

<file path=ppt/tags/tag13.xml><?xml version="1.0" encoding="utf-8"?>
<p:tagLst xmlns:p="http://schemas.openxmlformats.org/presentationml/2006/main">
  <p:tag name="KSO_WM_UNIT_TYPE" val="f"/>
  <p:tag name="KSO_WM_UNIT_SUBTYPE" val="b"/>
  <p:tag name="KSO_WM_UNIT_INDEX" val="2"/>
  <p:tag name="KSO_WM_BEAUTIFY_FLAG" val="#wm#"/>
  <p:tag name="KSO_WM_TAG_VERSION" val="3.0"/>
  <p:tag name="KSO_WM_UNIT_PRESET_TEXT" val="署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3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3151_1*l_h_a*1_2_1"/>
  <p:tag name="KSO_WM_TEMPLATE_CATEGORY" val="diagram"/>
  <p:tag name="KSO_WM_TEMPLATE_INDEX" val="20233151"/>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65.75,&quot;left&quot;:55.49338887852946,&quot;top&quot;:118.1686614173228,&quot;width&quot;:414.64999389648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添加标题"/>
  <p:tag name="KSO_WM_UNIT_TEXT_FILL_FORE_SCHEMECOLOR_INDEX" val="1"/>
  <p:tag name="KSO_WM_UNIT_TEXT_FILL_TYPE"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33151_1*l_h_i*1_2_1"/>
  <p:tag name="KSO_WM_TEMPLATE_CATEGORY" val="diagram"/>
  <p:tag name="KSO_WM_TEMPLATE_INDEX" val="20233151"/>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65.75,&quot;left&quot;:55.49338887852946,&quot;top&quot;:118.1686614173228,&quot;width&quot;:414.6499938964844}"/>
  <p:tag name="KSO_WM_DIAGRAM_COLOR_MATCH_VALUE" val="{&quot;shape&quot;:{&quot;fill&quot;:{&quot;solid&quot;:{&quot;brightness&quot;:0,&quot;colorType&quot;:2,&quot;rgb&quot;:&quot;#ffffff&quot;,&quot;transparency&quot;:0.800000011920929},&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TEXT_FILL_FORE_SCHEMECOLOR_INDEX" val="1"/>
  <p:tag name="KSO_WM_UNIT_TEXT_FILL_TYPE" val="1"/>
</p:tagLst>
</file>

<file path=ppt/tags/tag132.xml><?xml version="1.0" encoding="utf-8"?>
<p:tagLst xmlns:p="http://schemas.openxmlformats.org/presentationml/2006/main">
  <p:tag name="KSO_WM_SLIDE_ID" val="custom20231812_1"/>
  <p:tag name="KSO_WM_TEMPLATE_SUBCATEGORY" val="0"/>
  <p:tag name="KSO_WM_TEMPLATE_MASTER_TYPE" val="0"/>
  <p:tag name="KSO_WM_TEMPLATE_COLOR_TYPE" val="0"/>
  <p:tag name="KSO_WM_SLIDE_ITEM_CNT" val="3"/>
  <p:tag name="KSO_WM_SLIDE_INDEX" val="1"/>
  <p:tag name="KSO_WM_TAG_VERSION" val="3.0"/>
  <p:tag name="KSO_WM_BEAUTIFY_FLAG" val="#wm#"/>
  <p:tag name="KSO_WM_TEMPLATE_CATEGORY" val="custom"/>
  <p:tag name="KSO_WM_TEMPLATE_INDEX" val="20231812"/>
  <p:tag name="KSO_WM_SLIDE_TYPE" val="text"/>
  <p:tag name="KSO_WM_SLIDE_SUBTYPE" val="picTxt"/>
  <p:tag name="KSO_WM_SLIDE_SIZE" val="414.6*361.249"/>
  <p:tag name="KSO_WM_SLIDE_POSITION" val="55.5*124.401"/>
  <p:tag name="KSO_WM_SLIDE_LAYOUT" val="a_d_l"/>
  <p:tag name="KSO_WM_SLIDE_LAYOUT_CNT" val="1_1_1"/>
  <p:tag name="KSO_WM_SPECIAL_SOURCE" val="bdnull"/>
  <p:tag name="KSO_WM_DIAGRAM_GROUP_CODE" val="l1-1"/>
  <p:tag name="KSO_WM_SLIDE_DIAGTYPE" val="l"/>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86_3*a*1"/>
  <p:tag name="KSO_WM_TEMPLATE_CATEGORY" val="diagram"/>
  <p:tag name="KSO_WM_TEMPLATE_INDEX" val="20233186"/>
  <p:tag name="KSO_WM_UNIT_LAYERLEVEL" val="1"/>
  <p:tag name="KSO_WM_TAG_VERSION" val="3.0"/>
  <p:tag name="KSO_WM_BEAUTIFY_FLAG" val="#wm#"/>
  <p:tag name="KSO_WM_UNIT_ISCONTENTSTITLE" val="0"/>
  <p:tag name="KSO_WM_UNIT_ISNUMDGMTITLE" val="0"/>
  <p:tag name="KSO_WM_UNIT_NOCLEAR" val="0"/>
  <p:tag name="KSO_WM_UNIT_VALUE" val="30"/>
  <p:tag name="KSO_WM_UNIT_TYPE" val="a"/>
  <p:tag name="KSO_WM_UNIT_INDEX" val="1"/>
  <p:tag name="KSO_WM_UNIT_TEXT_TYPE" val="1"/>
  <p:tag name="KSO_WM_UNIT_PRESET_TEXT" val="单击此处添加标题内容"/>
</p:tagLst>
</file>

<file path=ppt/tags/tag134.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3186_2*l_h_f*1_3_1"/>
  <p:tag name="KSO_WM_TEMPLATE_CATEGORY" val="diagram"/>
  <p:tag name="KSO_WM_TEMPLATE_INDEX" val="20233186"/>
  <p:tag name="KSO_WM_UNIT_LAYERLEVEL" val="1_1_1"/>
  <p:tag name="KSO_WM_TAG_VERSION" val="3.0"/>
  <p:tag name="KSO_WM_DIAGRAM_MAX_ITEMCNT" val="4"/>
  <p:tag name="KSO_WM_DIAGRAM_MIN_ITEMCNT" val="2"/>
  <p:tag name="KSO_WM_DIAGRAM_VIRTUALLY_FRAME" val="{&quot;height&quot;:348.25323486328125,&quot;left&quot;:54.746771653543306,&quot;top&quot;:121.15775264709956,&quot;width&quot;:850.45007874015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0"/>
  <p:tag name="KSO_WM_UNIT_TEXT_TYPE" val="1"/>
  <p:tag name="KSO_WM_UNIT_TEXT_LAYER_COUNT" val="1"/>
  <p:tag name="KSO_WM_BEAUTIFY_FLAG" val="#wm#"/>
  <p:tag name="KSO_WM_UNIT_PRESET_TEXT" val="单击此处输入您的项正文，文字是您思想的提炼，请言简意赅的阐述观点。单击此处输入您的智能图形项正文，请尽量言简意赅的阐述观点。"/>
  <p:tag name="KSO_WM_UNIT_TEXT_FILL_FORE_SCHEMECOLOR_INDEX" val="1"/>
  <p:tag name="KSO_WM_UNIT_TEXT_FILL_TYPE" val="1"/>
</p:tagLst>
</file>

<file path=ppt/tags/tag135.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3186_2*l_h_a*1_3_1"/>
  <p:tag name="KSO_WM_TEMPLATE_CATEGORY" val="diagram"/>
  <p:tag name="KSO_WM_TEMPLATE_INDEX" val="20233186"/>
  <p:tag name="KSO_WM_UNIT_LAYERLEVEL" val="1_1_1"/>
  <p:tag name="KSO_WM_TAG_VERSION" val="3.0"/>
  <p:tag name="KSO_WM_DIAGRAM_MAX_ITEMCNT" val="4"/>
  <p:tag name="KSO_WM_DIAGRAM_MIN_ITEMCNT" val="2"/>
  <p:tag name="KSO_WM_DIAGRAM_VIRTUALLY_FRAME" val="{&quot;height&quot;:348.25323486328125,&quot;left&quot;:54.746771653543306,&quot;top&quot;:121.15775264709956,&quot;width&quot;:850.45007874015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40"/>
  <p:tag name="KSO_WM_UNIT_TEXT_TYPE" val="1"/>
  <p:tag name="KSO_WM_BEAUTIFY_FLAG" val="#wm#"/>
  <p:tag name="KSO_WM_UNIT_PRESET_TEXT" val="单击此处添加项标题"/>
  <p:tag name="KSO_WM_UNIT_TEXT_FILL_FORE_SCHEMECOLOR_INDEX" val="1"/>
  <p:tag name="KSO_WM_UNIT_TEXT_FILL_TYPE"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86_2*l_h_i*1_3_1"/>
  <p:tag name="KSO_WM_TEMPLATE_CATEGORY" val="diagram"/>
  <p:tag name="KSO_WM_TEMPLATE_INDEX" val="20233186"/>
  <p:tag name="KSO_WM_UNIT_LAYERLEVEL" val="1_1_1"/>
  <p:tag name="KSO_WM_TAG_VERSION" val="3.0"/>
  <p:tag name="KSO_WM_DIAGRAM_VERSION" val="3"/>
  <p:tag name="KSO_WM_DIAGRAM_COLOR_TRICK" val="1"/>
  <p:tag name="KSO_WM_DIAGRAM_COLOR_TEXT_CAN_REMOVE" val="n"/>
  <p:tag name="KSO_WM_UNIT_SUBTYPE" val="d"/>
  <p:tag name="KSO_WM_UNIT_TYPE" val="l_h_i"/>
  <p:tag name="KSO_WM_UNIT_INDEX" val="1_3_1"/>
  <p:tag name="KSO_WM_DIAGRAM_MAX_ITEMCNT" val="4"/>
  <p:tag name="KSO_WM_DIAGRAM_MIN_ITEMCNT" val="2"/>
  <p:tag name="KSO_WM_DIAGRAM_VIRTUALLY_FRAME" val="{&quot;height&quot;:348.25323486328125,&quot;left&quot;:54.746771653543306,&quot;top&quot;:121.15775264709956,&quot;width&quot;:850.450078740157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 name="KSO_WM_UNIT_FILL_TYPE" val="1"/>
  <p:tag name="KSO_WM_UNIT_FILL_FORE_SCHEMECOLOR_INDEX" val="5"/>
  <p:tag name="KSO_WM_UNIT_FILL_FORE_SCHEMECOLOR_INDEX_BRIGHTNESS" val="0"/>
</p:tagLst>
</file>

<file path=ppt/tags/tag137.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3186_2*l_h_f*1_2_1"/>
  <p:tag name="KSO_WM_TEMPLATE_CATEGORY" val="diagram"/>
  <p:tag name="KSO_WM_TEMPLATE_INDEX" val="20233186"/>
  <p:tag name="KSO_WM_UNIT_LAYERLEVEL" val="1_1_1"/>
  <p:tag name="KSO_WM_TAG_VERSION" val="3.0"/>
  <p:tag name="KSO_WM_DIAGRAM_MAX_ITEMCNT" val="4"/>
  <p:tag name="KSO_WM_DIAGRAM_MIN_ITEMCNT" val="2"/>
  <p:tag name="KSO_WM_DIAGRAM_VIRTUALLY_FRAME" val="{&quot;height&quot;:348.25323486328125,&quot;left&quot;:54.746771653543306,&quot;top&quot;:121.15775264709956,&quot;width&quot;:850.45007874015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0"/>
  <p:tag name="KSO_WM_UNIT_TEXT_TYPE" val="1"/>
  <p:tag name="KSO_WM_UNIT_TEXT_LAYER_COUNT" val="1"/>
  <p:tag name="KSO_WM_BEAUTIFY_FLAG" val="#wm#"/>
  <p:tag name="KSO_WM_UNIT_PRESET_TEXT" val="单击此处输入您的项正文，文字是您思想的提炼，单击此处输入您的智能图形项正文，文字是您思想的提炼，请言简意赅的阐述观点，单击此处输入您的智能图形项正文。"/>
  <p:tag name="KSO_WM_UNIT_TEXT_FILL_FORE_SCHEMECOLOR_INDEX" val="1"/>
  <p:tag name="KSO_WM_UNIT_TEXT_FILL_TYPE" val="1"/>
</p:tagLst>
</file>

<file path=ppt/tags/tag138.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3186_2*l_h_a*1_2_1"/>
  <p:tag name="KSO_WM_TEMPLATE_CATEGORY" val="diagram"/>
  <p:tag name="KSO_WM_TEMPLATE_INDEX" val="20233186"/>
  <p:tag name="KSO_WM_UNIT_LAYERLEVEL" val="1_1_1"/>
  <p:tag name="KSO_WM_TAG_VERSION" val="3.0"/>
  <p:tag name="KSO_WM_DIAGRAM_MAX_ITEMCNT" val="4"/>
  <p:tag name="KSO_WM_DIAGRAM_MIN_ITEMCNT" val="2"/>
  <p:tag name="KSO_WM_DIAGRAM_VIRTUALLY_FRAME" val="{&quot;height&quot;:348.25323486328125,&quot;left&quot;:54.746771653543306,&quot;top&quot;:121.15775264709956,&quot;width&quot;:850.45007874015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40"/>
  <p:tag name="KSO_WM_UNIT_TEXT_TYPE" val="1"/>
  <p:tag name="KSO_WM_BEAUTIFY_FLAG" val="#wm#"/>
  <p:tag name="KSO_WM_UNIT_PRESET_TEXT" val="单击此处添加项标题"/>
  <p:tag name="KSO_WM_UNIT_TEXT_FILL_FORE_SCHEMECOLOR_INDEX" val="1"/>
  <p:tag name="KSO_WM_UNIT_TEXT_FILL_TYPE"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86_2*l_h_i*1_2_1"/>
  <p:tag name="KSO_WM_TEMPLATE_CATEGORY" val="diagram"/>
  <p:tag name="KSO_WM_TEMPLATE_INDEX" val="20233186"/>
  <p:tag name="KSO_WM_UNIT_LAYERLEVEL" val="1_1_1"/>
  <p:tag name="KSO_WM_TAG_VERSION" val="3.0"/>
  <p:tag name="KSO_WM_DIAGRAM_VERSION" val="3"/>
  <p:tag name="KSO_WM_DIAGRAM_COLOR_TRICK" val="1"/>
  <p:tag name="KSO_WM_DIAGRAM_COLOR_TEXT_CAN_REMOVE" val="n"/>
  <p:tag name="KSO_WM_UNIT_SUBTYPE" val="d"/>
  <p:tag name="KSO_WM_UNIT_TYPE" val="l_h_i"/>
  <p:tag name="KSO_WM_UNIT_INDEX" val="1_2_1"/>
  <p:tag name="KSO_WM_DIAGRAM_MAX_ITEMCNT" val="4"/>
  <p:tag name="KSO_WM_DIAGRAM_MIN_ITEMCNT" val="2"/>
  <p:tag name="KSO_WM_DIAGRAM_VIRTUALLY_FRAME" val="{&quot;height&quot;:348.25323486328125,&quot;left&quot;:54.746771653543306,&quot;top&quot;:121.15775264709956,&quot;width&quot;:850.450078740157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 name="KSO_WM_UNIT_FILL_TYPE" val="1"/>
  <p:tag name="KSO_WM_UNIT_FILL_FORE_SCHEMECOLOR_INDEX" val="5"/>
  <p:tag name="KSO_WM_UNIT_FILL_FORE_SCHEMECOLOR_INDEX_BRIGHTNESS" val="0"/>
</p:tagLst>
</file>

<file path=ppt/tags/tag14.xml><?xml version="1.0" encoding="utf-8"?>
<p:tagLst xmlns:p="http://schemas.openxmlformats.org/presentationml/2006/main">
  <p:tag name="KSO_WM_UNIT_TYPE" val="i"/>
  <p:tag name="KSO_WM_UNIT_INDEX" val="8"/>
  <p:tag name="KSO_WM_BEAUTIFY_FLAG" val="#wm#"/>
  <p:tag name="KSO_WM_TAG_VERSION" val="3.0"/>
  <p:tag name="KSO_WM_UNIT_ID" val="_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186_2*l_h_f*1_1_1"/>
  <p:tag name="KSO_WM_TEMPLATE_CATEGORY" val="diagram"/>
  <p:tag name="KSO_WM_TEMPLATE_INDEX" val="20233186"/>
  <p:tag name="KSO_WM_UNIT_LAYERLEVEL" val="1_1_1"/>
  <p:tag name="KSO_WM_TAG_VERSION" val="3.0"/>
  <p:tag name="KSO_WM_DIAGRAM_MAX_ITEMCNT" val="4"/>
  <p:tag name="KSO_WM_DIAGRAM_MIN_ITEMCNT" val="2"/>
  <p:tag name="KSO_WM_DIAGRAM_VIRTUALLY_FRAME" val="{&quot;height&quot;:348.25323486328125,&quot;left&quot;:54.746771653543306,&quot;top&quot;:121.15775264709956,&quot;width&quot;:850.45007874015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0"/>
  <p:tag name="KSO_WM_UNIT_TEXT_TYPE" val="1"/>
  <p:tag name="KSO_WM_UNIT_TEXT_LAYER_COUNT" val="1"/>
  <p:tag name="KSO_WM_BEAUTIFY_FLAG" val="#wm#"/>
  <p:tag name="KSO_WM_UNIT_PRESET_TEXT" val="单击此处输入您的项正文具体内容，文字是您思想的提炼，单击此处输入您的智能图形项正文，文字是您思想的提炼，单击此处输入您的智能图形项正文。"/>
  <p:tag name="KSO_WM_UNIT_TEXT_FILL_FORE_SCHEMECOLOR_INDEX" val="1"/>
  <p:tag name="KSO_WM_UNIT_TEXT_FILL_TYPE" val="1"/>
</p:tagLst>
</file>

<file path=ppt/tags/tag141.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3186_2*l_h_a*1_1_1"/>
  <p:tag name="KSO_WM_TEMPLATE_CATEGORY" val="diagram"/>
  <p:tag name="KSO_WM_TEMPLATE_INDEX" val="20233186"/>
  <p:tag name="KSO_WM_UNIT_LAYERLEVEL" val="1_1_1"/>
  <p:tag name="KSO_WM_TAG_VERSION" val="3.0"/>
  <p:tag name="KSO_WM_DIAGRAM_MAX_ITEMCNT" val="4"/>
  <p:tag name="KSO_WM_DIAGRAM_MIN_ITEMCNT" val="2"/>
  <p:tag name="KSO_WM_DIAGRAM_VIRTUALLY_FRAME" val="{&quot;height&quot;:348.25323486328125,&quot;left&quot;:54.746771653543306,&quot;top&quot;:121.15775264709956,&quot;width&quot;:850.45007874015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40"/>
  <p:tag name="KSO_WM_UNIT_TEXT_TYPE" val="1"/>
  <p:tag name="KSO_WM_BEAUTIFY_FLAG" val="#wm#"/>
  <p:tag name="KSO_WM_UNIT_PRESET_TEXT" val="单击此处添加项标题"/>
  <p:tag name="KSO_WM_UNIT_TEXT_FILL_FORE_SCHEMECOLOR_INDEX" val="1"/>
  <p:tag name="KSO_WM_UNIT_TEXT_FILL_TYPE"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86_2*l_h_i*1_1_1"/>
  <p:tag name="KSO_WM_TEMPLATE_CATEGORY" val="diagram"/>
  <p:tag name="KSO_WM_TEMPLATE_INDEX" val="20233186"/>
  <p:tag name="KSO_WM_UNIT_LAYERLEVEL" val="1_1_1"/>
  <p:tag name="KSO_WM_TAG_VERSION" val="3.0"/>
  <p:tag name="KSO_WM_DIAGRAM_VERSION" val="3"/>
  <p:tag name="KSO_WM_DIAGRAM_COLOR_TRICK" val="1"/>
  <p:tag name="KSO_WM_DIAGRAM_COLOR_TEXT_CAN_REMOVE" val="n"/>
  <p:tag name="KSO_WM_UNIT_SUBTYPE" val="d"/>
  <p:tag name="KSO_WM_UNIT_TYPE" val="l_h_i"/>
  <p:tag name="KSO_WM_UNIT_INDEX" val="1_1_1"/>
  <p:tag name="KSO_WM_DIAGRAM_MAX_ITEMCNT" val="4"/>
  <p:tag name="KSO_WM_DIAGRAM_MIN_ITEMCNT" val="2"/>
  <p:tag name="KSO_WM_DIAGRAM_VIRTUALLY_FRAME" val="{&quot;height&quot;:348.25323486328125,&quot;left&quot;:54.746771653543306,&quot;top&quot;:121.15775264709956,&quot;width&quot;:850.450078740157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BEAUTIFY_FLAG" val="#wm#"/>
  <p:tag name="KSO_WM_UNIT_FILL_TYPE" val="1"/>
  <p:tag name="KSO_WM_UNIT_FILL_FORE_SCHEMECOLOR_INDEX" val="5"/>
  <p:tag name="KSO_WM_UNIT_FILL_FORE_SCHEMECOLOR_INDEX_BRIGHTNESS" val="0"/>
</p:tagLst>
</file>

<file path=ppt/tags/tag143.xml><?xml version="1.0" encoding="utf-8"?>
<p:tagLst xmlns:p="http://schemas.openxmlformats.org/presentationml/2006/main">
  <p:tag name="KSO_WM_BEAUTIFY_FLAG" val="#wm#"/>
  <p:tag name="KSO_WM_TEMPLATE_CATEGORY" val="diagram"/>
  <p:tag name="KSO_WM_TEMPLATE_INDEX" val="20233186"/>
  <p:tag name="KSO_WM_SLIDE_ID" val="diagram20233186_3"/>
  <p:tag name="KSO_WM_TEMPLATE_SUBCATEGORY" val="0"/>
  <p:tag name="KSO_WM_TEMPLATE_MASTER_TYPE" val="0"/>
  <p:tag name="KSO_WM_TEMPLATE_COLOR_TYPE" val="0"/>
  <p:tag name="KSO_WM_SLIDE_ITEM_CNT" val="4"/>
  <p:tag name="KSO_WM_SLIDE_INDEX" val="3"/>
  <p:tag name="KSO_WM_DIAGRAM_GROUP_CODE" val="l1-1"/>
  <p:tag name="KSO_WM_SLIDE_DIAGTYPE" val="l"/>
  <p:tag name="KSO_WM_TAG_VERSION" val="3.0"/>
  <p:tag name="KSO_WM_SLIDE_LAYOUT" val="a_l"/>
  <p:tag name="KSO_WM_SLIDE_LAYOUT_CNT" val="1_1"/>
  <p:tag name="KSO_WM_SLIDE_TYPE" val="text"/>
  <p:tag name="KSO_WM_SLIDE_SUBTYPE" val="diag"/>
  <p:tag name="KSO_WM_SLIDE_SIZE" val="850.394*348.253"/>
  <p:tag name="KSO_WM_SLIDE_POSITION" val="54.75*121.133"/>
</p:tagLst>
</file>

<file path=ppt/tags/tag144.xml><?xml version="1.0" encoding="utf-8"?>
<p:tagLst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1973_1*a*1"/>
  <p:tag name="KSO_WM_TEMPLATE_CATEGORY" val="diagram"/>
  <p:tag name="KSO_WM_TEMPLATE_INDEX" val="20231973"/>
  <p:tag name="KSO_WM_UNIT_LAYERLEVEL" val="1"/>
  <p:tag name="KSO_WM_TAG_VERSION" val="3.0"/>
  <p:tag name="KSO_WM_BEAUTIFY_FLAG" val="#wm#"/>
  <p:tag name="KSO_WM_UNIT_TEXT_TYPE" val="1"/>
  <p:tag name="KSO_WM_UNIT_PRESET_TEXT" val="单击此处添加标题"/>
</p:tagLst>
</file>

<file path=ppt/tags/tag145.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1973_2*l_h_i*1_1_3"/>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26.54998779296875,&quot;left&quot;:54.85,&quot;top&quot;:131.90000610351564,&quot;width&quot;:850.4}"/>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6"/>
</p:tagLst>
</file>

<file path=ppt/tags/tag146.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1973_2*l_h_f*1_1_1"/>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26.54998779296875,&quot;left&quot;:54.85,&quot;top&quot;:131.90000610351564,&quot;width&quot;:850.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TEXT_TYPE" val="1"/>
  <p:tag name="KSO_WM_UNIT_TEXT_LAYER_COUNT" val="1"/>
  <p:tag name="KSO_WM_UNIT_PRESET_TEXT" val="单击此处添加文本具体内容，简明扼要地阐述您的观点。根据需要可酌情增减文字，单击此处添加文本具体内容"/>
  <p:tag name="KSO_WM_UNIT_TEXT_FILL_FORE_SCHEMECOLOR_INDEX" val="1"/>
  <p:tag name="KSO_WM_UNIT_TEXT_FILL_TYPE" val="1"/>
</p:tagLst>
</file>

<file path=ppt/tags/tag147.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1973_2*l_h_i*1_1_1"/>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26.54998779296875,&quot;left&quot;:54.85,&quot;top&quot;:131.90000610351564,&quot;width&quot;:850.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1"/>
  <p:tag name="KSO_WM_UNIT_FILL_TYPE" val="1"/>
  <p:tag name="KSO_WM_UNIT_FILL_FORE_SCHEMECOLOR_INDEX" val="5"/>
  <p:tag name="KSO_WM_UNIT_FILL_FORE_SCHEMECOLOR_INDEX_BRIGHTNESS" val="0"/>
</p:tagLst>
</file>

<file path=ppt/tags/tag148.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1973_2*l_h_a*1_1_1"/>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26.54998779296875,&quot;left&quot;:54.85,&quot;top&quot;:131.90000610351564,&quot;width&quot;:850.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0"/>
  <p:tag name="KSO_WM_UNIT_TEXT_TYPE" val="1"/>
  <p:tag name="KSO_WM_UNIT_PRESET_TEXT" val="添加标题"/>
  <p:tag name="KSO_WM_UNIT_TEXT_FILL_FORE_SCHEMECOLOR_INDEX" val="1"/>
  <p:tag name="KSO_WM_UNIT_TEXT_FILL_TYPE" val="1"/>
</p:tagLst>
</file>

<file path=ppt/tags/tag149.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1973_2*l_h_i*1_2_3"/>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26.54998779296875,&quot;left&quot;:54.85,&quot;top&quot;:131.90000610351564,&quot;width&quot;:850.4}"/>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6"/>
</p:tagLst>
</file>

<file path=ppt/tags/tag1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 第二级 第三级 第四级 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40"/>
</p:tagLst>
</file>

<file path=ppt/tags/tag150.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1973_2*l_h_f*1_2_1"/>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26.54998779296875,&quot;left&quot;:54.85,&quot;top&quot;:131.90000610351564,&quot;width&quot;:850.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具体内容，简明扼要地阐述您的观点。根据需要可酌情增减文字，单击此处添加文本具体内容"/>
  <p:tag name="KSO_WM_UNIT_TEXT_FILL_FORE_SCHEMECOLOR_INDEX" val="1"/>
  <p:tag name="KSO_WM_UNIT_TEXT_FILL_TYPE" val="1"/>
</p:tagLst>
</file>

<file path=ppt/tags/tag151.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1973_2*l_h_i*1_2_1"/>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26.54998779296875,&quot;left&quot;:54.85,&quot;top&quot;:131.90000610351564,&quot;width&quot;:850.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2"/>
  <p:tag name="KSO_WM_UNIT_FILL_TYPE" val="1"/>
  <p:tag name="KSO_WM_UNIT_FILL_FORE_SCHEMECOLOR_INDEX" val="5"/>
  <p:tag name="KSO_WM_UNIT_FILL_FORE_SCHEMECOLOR_INDEX_BRIGHTNESS" val="0"/>
</p:tagLst>
</file>

<file path=ppt/tags/tag152.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1973_2*l_h_a*1_2_1"/>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26.54998779296875,&quot;left&quot;:54.85,&quot;top&quot;:131.90000610351564,&quot;width&quot;:850.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0"/>
  <p:tag name="KSO_WM_UNIT_TEXT_TYPE" val="1"/>
  <p:tag name="KSO_WM_UNIT_PRESET_TEXT" val="添加标题"/>
  <p:tag name="KSO_WM_UNIT_TEXT_FILL_FORE_SCHEMECOLOR_INDEX" val="1"/>
  <p:tag name="KSO_WM_UNIT_TEXT_FILL_TYPE" val="1"/>
</p:tagLst>
</file>

<file path=ppt/tags/tag153.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31973_2*l_h_i*1_3_3"/>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26.54998779296875,&quot;left&quot;:54.85,&quot;top&quot;:131.90000610351564,&quot;width&quot;:850.4}"/>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4,&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6"/>
</p:tagLst>
</file>

<file path=ppt/tags/tag154.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1973_2*l_h_f*1_3_1"/>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26.54998779296875,&quot;left&quot;:54.85,&quot;top&quot;:131.90000610351564,&quot;width&quot;:850.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具体内容，简明扼要地阐述您的观点。根据需要可酌情增减文字，单击此处添加文本具体内容"/>
  <p:tag name="KSO_WM_UNIT_TEXT_FILL_FORE_SCHEMECOLOR_INDEX" val="1"/>
  <p:tag name="KSO_WM_UNIT_TEXT_FILL_TYPE" val="1"/>
</p:tagLst>
</file>

<file path=ppt/tags/tag155.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1973_2*l_h_i*1_3_1"/>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26.54998779296875,&quot;left&quot;:54.85,&quot;top&quot;:131.90000610351564,&quot;width&quot;:850.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03"/>
  <p:tag name="KSO_WM_UNIT_FILL_TYPE" val="1"/>
  <p:tag name="KSO_WM_UNIT_FILL_FORE_SCHEMECOLOR_INDEX" val="5"/>
  <p:tag name="KSO_WM_UNIT_FILL_FORE_SCHEMECOLOR_INDEX_BRIGHTNESS" val="0"/>
</p:tagLst>
</file>

<file path=ppt/tags/tag156.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1973_2*l_h_i*1_1_2"/>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26.54998779296875,&quot;left&quot;:54.85,&quot;top&quot;:131.90000610351564,&quot;width&quot;:850.4}"/>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Lst>
</file>

<file path=ppt/tags/tag157.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1973_2*l_h_i*1_2_2"/>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26.54998779296875,&quot;left&quot;:54.85,&quot;top&quot;:131.90000610351564,&quot;width&quot;:850.4}"/>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Lst>
</file>

<file path=ppt/tags/tag158.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31973_2*l_h_i*1_3_2"/>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26.54998779296875,&quot;left&quot;:54.85,&quot;top&quot;:131.90000610351564,&quot;width&quot;:850.4}"/>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Lst>
</file>

<file path=ppt/tags/tag159.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1973_2*l_h_a*1_3_1"/>
  <p:tag name="KSO_WM_TEMPLATE_CATEGORY" val="diagram"/>
  <p:tag name="KSO_WM_TEMPLATE_INDEX" val="20231973"/>
  <p:tag name="KSO_WM_UNIT_LAYERLEVEL" val="1_1_1"/>
  <p:tag name="KSO_WM_TAG_VERSION" val="3.0"/>
  <p:tag name="KSO_WM_BEAUTIFY_FLAG" val="#wm#"/>
  <p:tag name="KSO_WM_DIAGRAM_MAX_ITEMCNT" val="5"/>
  <p:tag name="KSO_WM_DIAGRAM_MIN_ITEMCNT" val="2"/>
  <p:tag name="KSO_WM_DIAGRAM_VIRTUALLY_FRAME" val="{&quot;height&quot;:326.54998779296875,&quot;left&quot;:54.85,&quot;top&quot;:131.90000610351564,&quot;width&quot;:850.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0"/>
  <p:tag name="KSO_WM_UNIT_TEXT_TYPE" val="1"/>
  <p:tag name="KSO_WM_UNIT_PRESET_TEXT" val="添加标题"/>
  <p:tag name="KSO_WM_UNIT_TEXT_FILL_FORE_SCHEMECOLOR_INDEX" val="1"/>
  <p:tag name="KSO_WM_UNIT_TEXT_FILL_TYPE" val="1"/>
</p:tagLst>
</file>

<file path=ppt/tags/tag16.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0.xml><?xml version="1.0" encoding="utf-8"?>
<p:tagLst xmlns:p="http://schemas.openxmlformats.org/presentationml/2006/main">
  <p:tag name="KSO_WM_SLIDE_ID" val="diagram20231973_1"/>
  <p:tag name="KSO_WM_TEMPLATE_SUBCATEGORY" val="0"/>
  <p:tag name="KSO_WM_TEMPLATE_MASTER_TYPE" val="0"/>
  <p:tag name="KSO_WM_TEMPLATE_COLOR_TYPE" val="0"/>
  <p:tag name="KSO_WM_SLIDE_TYPE" val="text"/>
  <p:tag name="KSO_WM_SLIDE_SUBTYPE" val="diag"/>
  <p:tag name="KSO_WM_SLIDE_ITEM_CNT" val="2"/>
  <p:tag name="KSO_WM_SLIDE_INDEX" val="1"/>
  <p:tag name="KSO_WM_SLIDE_SIZE" val="850.35*326.55"/>
  <p:tag name="KSO_WM_SLIDE_POSITION" val="54.85*131.9"/>
  <p:tag name="KSO_WM_DIAGRAM_GROUP_CODE" val="l1-1"/>
  <p:tag name="KSO_WM_SLIDE_DIAGTYPE" val="l"/>
  <p:tag name="KSO_WM_TAG_VERSION" val="3.0"/>
  <p:tag name="KSO_WM_BEAUTIFY_FLAG" val="#wm#"/>
  <p:tag name="KSO_WM_TEMPLATE_CATEGORY" val="diagram"/>
  <p:tag name="KSO_WM_TEMPLATE_INDEX" val="20231973"/>
  <p:tag name="KSO_WM_SLIDE_LAYOUT" val="a_l"/>
  <p:tag name="KSO_WM_SLIDE_LAYOUT_CNT" val="1_1"/>
  <p:tag name="KSO_WM_SPECIAL_SOURCE" val="bdnull"/>
</p:tagLst>
</file>

<file path=ppt/tags/tag161.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33144_3*a*1"/>
  <p:tag name="KSO_WM_TEMPLATE_CATEGORY" val="diagram"/>
  <p:tag name="KSO_WM_TEMPLATE_INDEX" val="20233144"/>
  <p:tag name="KSO_WM_UNIT_LAYERLEVEL" val="1"/>
  <p:tag name="KSO_WM_TAG_VERSION" val="3.0"/>
  <p:tag name="KSO_WM_BEAUTIFY_FLAG" val="#wm#"/>
  <p:tag name="KSO_WM_DIAGRAM_GROUP_CODE" val="l1-1"/>
  <p:tag name="KSO_WM_UNIT_TEXT_TYPE" val="1"/>
  <p:tag name="KSO_WM_UNIT_PRESET_TEXT" val="单击此处添加标题"/>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44_2*l_h_i*1_3_2"/>
  <p:tag name="KSO_WM_TEMPLATE_CATEGORY" val="diagram"/>
  <p:tag name="KSO_WM_TEMPLATE_INDEX" val="20233144"/>
  <p:tag name="KSO_WM_UNIT_LAYERLEVEL" val="1_1_1"/>
  <p:tag name="KSO_WM_TAG_VERSION" val="3.0"/>
  <p:tag name="KSO_WM_UNIT_TYPE" val="l_h_i"/>
  <p:tag name="KSO_WM_UNIT_INDEX" val="1_3_2"/>
  <p:tag name="KSO_WM_DIAGRAM_MAX_ITEMCNT" val="4"/>
  <p:tag name="KSO_WM_DIAGRAM_MIN_ITEMCNT" val="2"/>
  <p:tag name="KSO_WM_DIAGRAM_VIRTUALLY_FRAME" val="{&quot;height&quot;:363.6000393700788,&quot;left&quot;:46.44999389648437,&quot;top&quot;:153.275,&quot;width&quot;:949.7000061035156}"/>
  <p:tag name="KSO_WM_DIAGRAM_COLOR_MATCH_VALUE" val="{&quot;shape&quot;:{&quot;fill&quot;:{&quot;gradient&quot;:[{&quot;brightness&quot;:0.4000000059604645,&quot;colorType&quot;:1,&quot;foreColorIndex&quot;:5,&quot;pos&quot;:0,&quot;transparency&quot;:1},{&quot;brightness&quot;:0.4000000059604645,&quot;colorType&quot;:1,&quot;foreColorIndex&quot;:5,&quot;pos&quot;:0.6499999761581421,&quot;transparency&quot;:0.800000011920929}],&quot;type&quot;:3},&quot;glow&quot;:{&quot;colorType&quot;:0},&quot;line&quot;:{&quot;type&quot;:0},&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FILL_TYPE" val="3"/>
</p:tagLst>
</file>

<file path=ppt/tags/tag16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3144_2*l_h_f*1_3_1"/>
  <p:tag name="KSO_WM_TEMPLATE_CATEGORY" val="diagram"/>
  <p:tag name="KSO_WM_TEMPLATE_INDEX" val="20233144"/>
  <p:tag name="KSO_WM_UNIT_LAYERLEVEL" val="1_1_1"/>
  <p:tag name="KSO_WM_TAG_VERSION" val="3.0"/>
  <p:tag name="KSO_WM_DIAGRAM_GROUP_CODE" val="l1-1"/>
  <p:tag name="KSO_WM_UNIT_TEXT_TYPE" val="1"/>
  <p:tag name="KSO_WM_DIAGRAM_MAX_ITEMCNT" val="4"/>
  <p:tag name="KSO_WM_DIAGRAM_MIN_ITEMCNT" val="2"/>
  <p:tag name="KSO_WM_DIAGRAM_VIRTUALLY_FRAME" val="{&quot;height&quot;:363.6000393700788,&quot;left&quot;:46.44999389648437,&quot;top&quot;:153.275,&quot;width&quot;:949.700006103515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LAYER_COUNT" val="1"/>
  <p:tag name="KSO_WM_BEAUTIFY_FLAG" val="#wm#"/>
  <p:tag name="KSO_WM_DIAGRAM_VERSION" val="3"/>
  <p:tag name="KSO_WM_DIAGRAM_COLOR_TRICK" val="1"/>
  <p:tag name="KSO_WM_DIAGRAM_COLOR_TEXT_CAN_REMOVE" val="n"/>
  <p:tag name="KSO_WM_UNIT_PRESET_TEXT" val="单击此处输入您的正文，文字是您思想的提炼，请尽量言简意赅的阐述观点，单击此处输入您的智能图形正文，文字是您思想的提炼，单击此处输入您的正文"/>
  <p:tag name="KSO_WM_UNIT_TEXT_FILL_FORE_SCHEMECOLOR_INDEX" val="1"/>
  <p:tag name="KSO_WM_UNIT_TEXT_FILL_TYPE" val="1"/>
</p:tagLst>
</file>

<file path=ppt/tags/tag164.xml><?xml version="1.0" encoding="utf-8"?>
<p:tagLst xmlns:p="http://schemas.openxmlformats.org/presentationml/2006/main">
  <p:tag name="KSO_WM_UNIT_ISCONTENTSTITLE" val="0"/>
  <p:tag name="KSO_WM_UNIT_ISNUMDGMTITLE" val="0"/>
  <p:tag name="KSO_WM_UNIT_NOCLEAR" val="0"/>
  <p:tag name="KSO_WM_UNIT_VALUE" val="8"/>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144"/>
  <p:tag name="KSO_WM_UNIT_LAYERLEVEL" val="1_1_1"/>
  <p:tag name="KSO_WM_TAG_VERSION" val="3.0"/>
  <p:tag name="KSO_WM_DIAGRAM_MAX_ITEMCNT" val="4"/>
  <p:tag name="KSO_WM_DIAGRAM_MIN_ITEMCNT" val="2"/>
  <p:tag name="KSO_WM_DIAGRAM_VIRTUALLY_FRAME" val="{&quot;height&quot;:363.6000393700788,&quot;left&quot;:46.44999389648437,&quot;top&quot;:153.275,&quot;width&quot;:949.700006103515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144_2*l_h_a*1_3_1"/>
  <p:tag name="KSO_WM_UNIT_INDEX" val="1_3_1"/>
  <p:tag name="KSO_WM_DIAGRAM_GROUP_CODE" val="l1-1"/>
  <p:tag name="KSO_WM_UNIT_TEXT_TYPE" val="1"/>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44_2*l_h_i*1_3_1"/>
  <p:tag name="KSO_WM_TEMPLATE_CATEGORY" val="diagram"/>
  <p:tag name="KSO_WM_TEMPLATE_INDEX" val="20233144"/>
  <p:tag name="KSO_WM_UNIT_LAYERLEVEL" val="1_1_1"/>
  <p:tag name="KSO_WM_TAG_VERSION" val="3.0"/>
  <p:tag name="KSO_WM_UNIT_TYPE" val="l_h_i"/>
  <p:tag name="KSO_WM_UNIT_INDEX" val="1_3_1"/>
  <p:tag name="KSO_WM_DIAGRAM_MAX_ITEMCNT" val="4"/>
  <p:tag name="KSO_WM_DIAGRAM_MIN_ITEMCNT" val="2"/>
  <p:tag name="KSO_WM_DIAGRAM_VIRTUALLY_FRAME" val="{&quot;height&quot;:363.6000393700788,&quot;left&quot;:46.44999389648437,&quot;top&quot;:153.275,&quot;width&quot;:949.7000061035156}"/>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1,&quot;transparency&quot;:0.7400000095367432}],&quot;type&quot;:2},&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BEAUTIFY_FLAG" val="#wm#"/>
  <p:tag name="KSO_WM_DIAGRAM_VERSION" val="3"/>
  <p:tag name="KSO_WM_DIAGRAM_COLOR_TRICK" val="1"/>
  <p:tag name="KSO_WM_DIAGRAM_COLOR_TEXT_CAN_REMOVE" val="n"/>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44_2*l_h_i*1_2_2"/>
  <p:tag name="KSO_WM_TEMPLATE_CATEGORY" val="diagram"/>
  <p:tag name="KSO_WM_TEMPLATE_INDEX" val="20233144"/>
  <p:tag name="KSO_WM_UNIT_LAYERLEVEL" val="1_1_1"/>
  <p:tag name="KSO_WM_TAG_VERSION" val="3.0"/>
  <p:tag name="KSO_WM_UNIT_TYPE" val="l_h_i"/>
  <p:tag name="KSO_WM_UNIT_INDEX" val="1_2_2"/>
  <p:tag name="KSO_WM_DIAGRAM_MAX_ITEMCNT" val="4"/>
  <p:tag name="KSO_WM_DIAGRAM_MIN_ITEMCNT" val="2"/>
  <p:tag name="KSO_WM_DIAGRAM_VIRTUALLY_FRAME" val="{&quot;height&quot;:363.6000393700788,&quot;left&quot;:46.44999389648437,&quot;top&quot;:153.275,&quot;width&quot;:949.7000061035156}"/>
  <p:tag name="KSO_WM_DIAGRAM_COLOR_MATCH_VALUE" val="{&quot;shape&quot;:{&quot;fill&quot;:{&quot;gradient&quot;:[{&quot;brightness&quot;:0.4000000059604645,&quot;colorType&quot;:1,&quot;foreColorIndex&quot;:5,&quot;pos&quot;:0,&quot;transparency&quot;:1},{&quot;brightness&quot;:0.4000000059604645,&quot;colorType&quot;:1,&quot;foreColorIndex&quot;:5,&quot;pos&quot;:0.6499999761581421,&quot;transparency&quot;:0.800000011920929}],&quot;type&quot;:3},&quot;glow&quot;:{&quot;colorType&quot;:0},&quot;line&quot;:{&quot;type&quot;:0},&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FILL_TYPE" val="3"/>
</p:tagLst>
</file>

<file path=ppt/tags/tag16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144_2*l_h_f*1_2_1"/>
  <p:tag name="KSO_WM_TEMPLATE_CATEGORY" val="diagram"/>
  <p:tag name="KSO_WM_TEMPLATE_INDEX" val="20233144"/>
  <p:tag name="KSO_WM_UNIT_LAYERLEVEL" val="1_1_1"/>
  <p:tag name="KSO_WM_TAG_VERSION" val="3.0"/>
  <p:tag name="KSO_WM_DIAGRAM_GROUP_CODE" val="l1-1"/>
  <p:tag name="KSO_WM_UNIT_TEXT_TYPE" val="1"/>
  <p:tag name="KSO_WM_DIAGRAM_MAX_ITEMCNT" val="4"/>
  <p:tag name="KSO_WM_DIAGRAM_MIN_ITEMCNT" val="2"/>
  <p:tag name="KSO_WM_DIAGRAM_VIRTUALLY_FRAME" val="{&quot;height&quot;:363.6000393700788,&quot;left&quot;:46.44999389648437,&quot;top&quot;:153.275,&quot;width&quot;:949.700006103515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LAYER_COUNT" val="1"/>
  <p:tag name="KSO_WM_BEAUTIFY_FLAG" val="#wm#"/>
  <p:tag name="KSO_WM_DIAGRAM_VERSION" val="3"/>
  <p:tag name="KSO_WM_DIAGRAM_COLOR_TRICK" val="1"/>
  <p:tag name="KSO_WM_DIAGRAM_COLOR_TEXT_CAN_REMOVE" val="n"/>
  <p:tag name="KSO_WM_UNIT_PRESET_TEXT" val="单击此处输入您的智能图形项正文具体内容，文字是您思想的提炼，请尽量言简意赅的阐述观点。单击此处添加正文，文字是您思想的提炼，请言简意赅的阐述您的观点"/>
  <p:tag name="KSO_WM_UNIT_TEXT_FILL_FORE_SCHEMECOLOR_INDEX" val="1"/>
  <p:tag name="KSO_WM_UNIT_TEXT_FILL_TYPE" val="1"/>
</p:tagLst>
</file>

<file path=ppt/tags/tag168.xml><?xml version="1.0" encoding="utf-8"?>
<p:tagLst xmlns:p="http://schemas.openxmlformats.org/presentationml/2006/main">
  <p:tag name="KSO_WM_UNIT_ISCONTENTSTITLE" val="0"/>
  <p:tag name="KSO_WM_UNIT_ISNUMDGMTITLE" val="0"/>
  <p:tag name="KSO_WM_UNIT_NOCLEAR" val="0"/>
  <p:tag name="KSO_WM_UNIT_VALUE" val="8"/>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144"/>
  <p:tag name="KSO_WM_UNIT_LAYERLEVEL" val="1_1_1"/>
  <p:tag name="KSO_WM_TAG_VERSION" val="3.0"/>
  <p:tag name="KSO_WM_DIAGRAM_MAX_ITEMCNT" val="4"/>
  <p:tag name="KSO_WM_DIAGRAM_MIN_ITEMCNT" val="2"/>
  <p:tag name="KSO_WM_DIAGRAM_VIRTUALLY_FRAME" val="{&quot;height&quot;:363.6000393700788,&quot;left&quot;:46.44999389648437,&quot;top&quot;:153.275,&quot;width&quot;:949.700006103515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144_2*l_h_a*1_2_1"/>
  <p:tag name="KSO_WM_UNIT_INDEX" val="1_2_1"/>
  <p:tag name="KSO_WM_DIAGRAM_GROUP_CODE" val="l1-1"/>
  <p:tag name="KSO_WM_UNIT_TEXT_TYPE" val="1"/>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44_2*l_h_i*1_2_1"/>
  <p:tag name="KSO_WM_TEMPLATE_CATEGORY" val="diagram"/>
  <p:tag name="KSO_WM_TEMPLATE_INDEX" val="20233144"/>
  <p:tag name="KSO_WM_UNIT_LAYERLEVEL" val="1_1_1"/>
  <p:tag name="KSO_WM_TAG_VERSION" val="3.0"/>
  <p:tag name="KSO_WM_UNIT_TYPE" val="l_h_i"/>
  <p:tag name="KSO_WM_UNIT_INDEX" val="1_2_1"/>
  <p:tag name="KSO_WM_DIAGRAM_MAX_ITEMCNT" val="4"/>
  <p:tag name="KSO_WM_DIAGRAM_MIN_ITEMCNT" val="2"/>
  <p:tag name="KSO_WM_DIAGRAM_VIRTUALLY_FRAME" val="{&quot;height&quot;:363.6000393700788,&quot;left&quot;:46.44999389648437,&quot;top&quot;:153.275,&quot;width&quot;:949.7000061035156}"/>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1,&quot;transparency&quot;:0.7400000095367432}],&quot;type&quot;:2},&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BEAUTIFY_FLAG" val="#wm#"/>
  <p:tag name="KSO_WM_DIAGRAM_VERSION" val="3"/>
  <p:tag name="KSO_WM_DIAGRAM_COLOR_TRICK" val="1"/>
  <p:tag name="KSO_WM_DIAGRAM_COLOR_TEXT_CAN_REMOVE" val="n"/>
</p:tagLst>
</file>

<file path=ppt/tags/tag1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44_2*l_h_i*1_1_2"/>
  <p:tag name="KSO_WM_TEMPLATE_CATEGORY" val="diagram"/>
  <p:tag name="KSO_WM_TEMPLATE_INDEX" val="20233144"/>
  <p:tag name="KSO_WM_UNIT_LAYERLEVEL" val="1_1_1"/>
  <p:tag name="KSO_WM_TAG_VERSION" val="3.0"/>
  <p:tag name="KSO_WM_UNIT_TYPE" val="l_h_i"/>
  <p:tag name="KSO_WM_UNIT_INDEX" val="1_1_2"/>
  <p:tag name="KSO_WM_DIAGRAM_MAX_ITEMCNT" val="4"/>
  <p:tag name="KSO_WM_DIAGRAM_MIN_ITEMCNT" val="2"/>
  <p:tag name="KSO_WM_DIAGRAM_VIRTUALLY_FRAME" val="{&quot;height&quot;:363.6000393700788,&quot;left&quot;:46.44999389648437,&quot;top&quot;:153.275,&quot;width&quot;:949.7000061035156}"/>
  <p:tag name="KSO_WM_DIAGRAM_COLOR_MATCH_VALUE" val="{&quot;shape&quot;:{&quot;fill&quot;:{&quot;gradient&quot;:[{&quot;brightness&quot;:0.4000000059604645,&quot;colorType&quot;:1,&quot;foreColorIndex&quot;:5,&quot;pos&quot;:0,&quot;transparency&quot;:1},{&quot;brightness&quot;:0.4000000059604645,&quot;colorType&quot;:1,&quot;foreColorIndex&quot;:5,&quot;pos&quot;:0.6499999761581421,&quot;transparency&quot;:0.800000011920929}],&quot;type&quot;:3},&quot;glow&quot;:{&quot;colorType&quot;:0},&quot;line&quot;:{&quot;type&quot;:0},&quot;shadow&quot;:{&quot;brightness&quot;:0,&quot;colorType&quot;:1,&quot;foreColorIndex&quot;:5,&quot;transparency&quot;:0.89999997615814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VERSION" val="3"/>
  <p:tag name="KSO_WM_DIAGRAM_COLOR_TRICK" val="1"/>
  <p:tag name="KSO_WM_DIAGRAM_COLOR_TEXT_CAN_REMOVE" val="n"/>
  <p:tag name="KSO_WM_UNIT_FILL_TYPE" val="3"/>
</p:tagLst>
</file>

<file path=ppt/tags/tag17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144_2*l_h_f*1_1_1"/>
  <p:tag name="KSO_WM_TEMPLATE_CATEGORY" val="diagram"/>
  <p:tag name="KSO_WM_TEMPLATE_INDEX" val="20233144"/>
  <p:tag name="KSO_WM_UNIT_LAYERLEVEL" val="1_1_1"/>
  <p:tag name="KSO_WM_TAG_VERSION" val="3.0"/>
  <p:tag name="KSO_WM_DIAGRAM_GROUP_CODE" val="l1-1"/>
  <p:tag name="KSO_WM_UNIT_TEXT_TYPE" val="1"/>
  <p:tag name="KSO_WM_DIAGRAM_MAX_ITEMCNT" val="4"/>
  <p:tag name="KSO_WM_DIAGRAM_MIN_ITEMCNT" val="2"/>
  <p:tag name="KSO_WM_DIAGRAM_VIRTUALLY_FRAME" val="{&quot;height&quot;:363.6000393700788,&quot;left&quot;:46.44999389648437,&quot;top&quot;:153.275,&quot;width&quot;:949.700006103515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LAYER_COUNT" val="1"/>
  <p:tag name="KSO_WM_BEAUTIFY_FLAG" val="#wm#"/>
  <p:tag name="KSO_WM_DIAGRAM_VERSION" val="3"/>
  <p:tag name="KSO_WM_DIAGRAM_COLOR_TRICK" val="1"/>
  <p:tag name="KSO_WM_DIAGRAM_COLOR_TEXT_CAN_REMOVE" val="n"/>
  <p:tag name="KSO_WM_UNIT_PRESET_TEXT" val="单击此处输入您的正文，文字是您思想的提炼，请尽量言简意赅的阐述观点，单击此处输入您的智能图形正文，文字是您思想的提炼，单击此处输入您的正文，文字是您思想的提炼"/>
  <p:tag name="KSO_WM_UNIT_TEXT_FILL_FORE_SCHEMECOLOR_INDEX" val="1"/>
  <p:tag name="KSO_WM_UNIT_TEXT_FILL_TYPE" val="1"/>
</p:tagLst>
</file>

<file path=ppt/tags/tag172.xml><?xml version="1.0" encoding="utf-8"?>
<p:tagLst xmlns:p="http://schemas.openxmlformats.org/presentationml/2006/main">
  <p:tag name="KSO_WM_UNIT_ISCONTENTSTITLE" val="0"/>
  <p:tag name="KSO_WM_UNIT_ISNUMDGMTITLE" val="0"/>
  <p:tag name="KSO_WM_UNIT_NOCLEAR" val="0"/>
  <p:tag name="KSO_WM_UNIT_VALUE" val="8"/>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144"/>
  <p:tag name="KSO_WM_UNIT_LAYERLEVEL" val="1_1_1"/>
  <p:tag name="KSO_WM_TAG_VERSION" val="3.0"/>
  <p:tag name="KSO_WM_DIAGRAM_MAX_ITEMCNT" val="4"/>
  <p:tag name="KSO_WM_DIAGRAM_MIN_ITEMCNT" val="2"/>
  <p:tag name="KSO_WM_DIAGRAM_VIRTUALLY_FRAME" val="{&quot;height&quot;:363.6000393700788,&quot;left&quot;:46.44999389648437,&quot;top&quot;:153.275,&quot;width&quot;:949.700006103515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144_2*l_h_a*1_1_1"/>
  <p:tag name="KSO_WM_UNIT_INDEX" val="1_1_1"/>
  <p:tag name="KSO_WM_DIAGRAM_GROUP_CODE" val="l1-1"/>
  <p:tag name="KSO_WM_UNIT_TEXT_TYPE" val="1"/>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3144_2*l_h_i*1_1_1"/>
  <p:tag name="KSO_WM_TEMPLATE_CATEGORY" val="diagram"/>
  <p:tag name="KSO_WM_TEMPLATE_INDEX" val="20233144"/>
  <p:tag name="KSO_WM_UNIT_LAYERLEVEL" val="1_1_1"/>
  <p:tag name="KSO_WM_TAG_VERSION" val="3.0"/>
  <p:tag name="KSO_WM_UNIT_TYPE" val="l_h_i"/>
  <p:tag name="KSO_WM_UNIT_INDEX" val="1_1_1"/>
  <p:tag name="KSO_WM_DIAGRAM_MAX_ITEMCNT" val="4"/>
  <p:tag name="KSO_WM_DIAGRAM_MIN_ITEMCNT" val="2"/>
  <p:tag name="KSO_WM_DIAGRAM_VIRTUALLY_FRAME" val="{&quot;height&quot;:363.6000393700788,&quot;left&quot;:46.44999389648437,&quot;top&quot;:153.275,&quot;width&quot;:949.7000061035156}"/>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1,&quot;transparency&quot;:0.7400000095367432}],&quot;type&quot;:2},&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BEAUTIFY_FLAG" val="#wm#"/>
  <p:tag name="KSO_WM_DIAGRAM_VERSION" val="3"/>
  <p:tag name="KSO_WM_DIAGRAM_COLOR_TRICK" val="1"/>
  <p:tag name="KSO_WM_DIAGRAM_COLOR_TEXT_CAN_REMOVE" val="n"/>
</p:tagLst>
</file>

<file path=ppt/tags/tag174.xml><?xml version="1.0" encoding="utf-8"?>
<p:tagLst xmlns:p="http://schemas.openxmlformats.org/presentationml/2006/main">
  <p:tag name="KSO_WM_UNIT_PICTURE_SUBTYPE" val="b"/>
  <p:tag name="KSO_WM_UNIT_VALUE" val="374*417"/>
  <p:tag name="KSO_WM_UNIT_HIGHLIGHT" val="0"/>
  <p:tag name="KSO_WM_UNIT_COMPATIBLE" val="0"/>
  <p:tag name="KSO_WM_UNIT_DIAGRAM_ISNUMVISUAL" val="0"/>
  <p:tag name="KSO_WM_UNIT_DIAGRAM_ISREFERUNIT" val="0"/>
  <p:tag name="KSO_WM_DIAGRAM_GROUP_CODE" val="l1-1"/>
  <p:tag name="KSO_WM_UNIT_TYPE" val="l_h_d"/>
  <p:tag name="KSO_WM_UNIT_INDEX" val="1_1_1"/>
  <p:tag name="KSO_WM_UNIT_ID" val="diagram20233144_2*l_h_d*1_1_1"/>
  <p:tag name="KSO_WM_TEMPLATE_CATEGORY" val="diagram"/>
  <p:tag name="KSO_WM_TEMPLATE_INDEX" val="20233144"/>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UNIT_LINE_FORE_SCHEMECOLOR_INDEX" val="5"/>
  <p:tag name="KSO_WM_DIAGRAM_MAX_ITEMCNT" val="4"/>
  <p:tag name="KSO_WM_DIAGRAM_MIN_ITEMCNT" val="2"/>
  <p:tag name="KSO_WM_DIAGRAM_VIRTUALLY_FRAME" val="{&quot;height&quot;:363.6000393700788,&quot;left&quot;:46.44999389648437,&quot;top&quot;:153.275,&quot;width&quot;:949.7000061035156}"/>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MH_PIC_SOURCE_TYPE" val="generate_slide_ai*VCG41N1255555753*gallery_gallery_ai_v2.0.9_ONLINE*1742941044244_3.57_99cbf2403198-slide-12"/>
</p:tagLst>
</file>

<file path=ppt/tags/tag175.xml><?xml version="1.0" encoding="utf-8"?>
<p:tagLst xmlns:p="http://schemas.openxmlformats.org/presentationml/2006/main">
  <p:tag name="KSO_WM_UNIT_PICTURE_SUBTYPE" val="b"/>
  <p:tag name="KSO_WM_UNIT_VALUE" val="374*417"/>
  <p:tag name="KSO_WM_UNIT_HIGHLIGHT" val="0"/>
  <p:tag name="KSO_WM_UNIT_COMPATIBLE" val="0"/>
  <p:tag name="KSO_WM_UNIT_DIAGRAM_ISNUMVISUAL" val="0"/>
  <p:tag name="KSO_WM_UNIT_DIAGRAM_ISREFERUNIT" val="0"/>
  <p:tag name="KSO_WM_DIAGRAM_GROUP_CODE" val="l1-1"/>
  <p:tag name="KSO_WM_UNIT_TYPE" val="l_h_d"/>
  <p:tag name="KSO_WM_UNIT_INDEX" val="1_2_1"/>
  <p:tag name="KSO_WM_UNIT_ID" val="diagram20233144_2*l_h_d*1_2_1"/>
  <p:tag name="KSO_WM_TEMPLATE_CATEGORY" val="diagram"/>
  <p:tag name="KSO_WM_TEMPLATE_INDEX" val="20233144"/>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UNIT_LINE_FORE_SCHEMECOLOR_INDEX" val="5"/>
  <p:tag name="KSO_WM_DIAGRAM_MAX_ITEMCNT" val="4"/>
  <p:tag name="KSO_WM_DIAGRAM_MIN_ITEMCNT" val="2"/>
  <p:tag name="KSO_WM_DIAGRAM_VIRTUALLY_FRAME" val="{&quot;height&quot;:363.6000393700788,&quot;left&quot;:46.44999389648437,&quot;top&quot;:153.275,&quot;width&quot;:949.7000061035156}"/>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MH_PIC_SOURCE_TYPE" val="generate_slide_ai*VCG41N1414571199*gallery_gallery_ai_v2.0.9_ONLINE*1742941044244_3.57_99cbf2403198-slide-12"/>
</p:tagLst>
</file>

<file path=ppt/tags/tag176.xml><?xml version="1.0" encoding="utf-8"?>
<p:tagLst xmlns:p="http://schemas.openxmlformats.org/presentationml/2006/main">
  <p:tag name="KSO_WM_UNIT_PICTURE_SUBTYPE" val="b"/>
  <p:tag name="KSO_WM_UNIT_VALUE" val="374*417"/>
  <p:tag name="KSO_WM_UNIT_HIGHLIGHT" val="0"/>
  <p:tag name="KSO_WM_UNIT_COMPATIBLE" val="0"/>
  <p:tag name="KSO_WM_UNIT_DIAGRAM_ISNUMVISUAL" val="0"/>
  <p:tag name="KSO_WM_UNIT_DIAGRAM_ISREFERUNIT" val="0"/>
  <p:tag name="KSO_WM_DIAGRAM_GROUP_CODE" val="l1-1"/>
  <p:tag name="KSO_WM_UNIT_TYPE" val="l_h_d"/>
  <p:tag name="KSO_WM_UNIT_INDEX" val="1_3_1"/>
  <p:tag name="KSO_WM_UNIT_ID" val="diagram20233144_2*l_h_d*1_3_1"/>
  <p:tag name="KSO_WM_TEMPLATE_CATEGORY" val="diagram"/>
  <p:tag name="KSO_WM_TEMPLATE_INDEX" val="20233144"/>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UNIT_LINE_FORE_SCHEMECOLOR_INDEX" val="5"/>
  <p:tag name="KSO_WM_DIAGRAM_MAX_ITEMCNT" val="4"/>
  <p:tag name="KSO_WM_DIAGRAM_MIN_ITEMCNT" val="2"/>
  <p:tag name="KSO_WM_DIAGRAM_VIRTUALLY_FRAME" val="{&quot;height&quot;:363.6000393700788,&quot;left&quot;:46.44999389648437,&quot;top&quot;:153.275,&quot;width&quot;:949.7000061035156}"/>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MH_PIC_SOURCE_TYPE" val="generate_slide_ai*VCG41N1209501446*gallery_gallery_ai_v2.0.9_ONLINE*1742941044244_3.57_99cbf2403198-slide-12"/>
</p:tagLst>
</file>

<file path=ppt/tags/tag177.xml><?xml version="1.0" encoding="utf-8"?>
<p:tagLst xmlns:p="http://schemas.openxmlformats.org/presentationml/2006/main">
  <p:tag name="KSO_WM_SLIDE_ID" val="diagram20233144_3"/>
  <p:tag name="KSO_WM_TEMPLATE_SUBCATEGORY" val="0"/>
  <p:tag name="KSO_WM_TEMPLATE_MASTER_TYPE" val="0"/>
  <p:tag name="KSO_WM_TEMPLATE_COLOR_TYPE" val="0"/>
  <p:tag name="KSO_WM_SLIDE_ITEM_CNT" val="4"/>
  <p:tag name="KSO_WM_SLIDE_INDEX" val="3"/>
  <p:tag name="KSO_WM_TAG_VERSION" val="3.0"/>
  <p:tag name="KSO_WM_BEAUTIFY_FLAG" val="#wm#"/>
  <p:tag name="KSO_WM_TEMPLATE_CATEGORY" val="diagram"/>
  <p:tag name="KSO_WM_TEMPLATE_INDEX" val="20233144"/>
  <p:tag name="KSO_WM_SLIDE_TYPE" val="text"/>
  <p:tag name="KSO_WM_SLIDE_SUBTYPE" val="diag"/>
  <p:tag name="KSO_WM_SLIDE_SIZE" val="850.1*366.5"/>
  <p:tag name="KSO_WM_SLIDE_POSITION" val="54.9*125.9"/>
  <p:tag name="KSO_WM_SLIDE_LAYOUT" val="a_l"/>
  <p:tag name="KSO_WM_SLIDE_LAYOUT_CNT" val="1_1"/>
  <p:tag name="KSO_WM_SPECIAL_SOURCE" val="bdnull"/>
  <p:tag name="KSO_WM_DIAGRAM_GROUP_CODE" val="l1-1"/>
  <p:tag name="KSO_WM_SLIDE_DIAGTYPE" val="l"/>
</p:tagLst>
</file>

<file path=ppt/tags/tag178.xml><?xml version="1.0" encoding="utf-8"?>
<p:tagLst xmlns:p="http://schemas.openxmlformats.org/presentationml/2006/main">
  <p:tag name="KSO_WM_UNIT_VALUE" val="1904*1577"/>
  <p:tag name="KSO_WM_UNIT_HIGHLIGHT" val="0"/>
  <p:tag name="KSO_WM_UNIT_COMPATIBLE" val="0"/>
  <p:tag name="KSO_WM_UNIT_DIAGRAM_ISNUMVISUAL" val="0"/>
  <p:tag name="KSO_WM_UNIT_DIAGRAM_ISREFERUNIT" val="0"/>
  <p:tag name="KSO_WM_DIAGRAM_GROUP_CODE" val="l1-1"/>
  <p:tag name="KSO_WM_UNIT_TYPE" val="d"/>
  <p:tag name="KSO_WM_UNIT_INDEX" val="1"/>
  <p:tag name="KSO_WM_UNIT_ID" val="custom20231804_1*d*1"/>
  <p:tag name="KSO_WM_TEMPLATE_CATEGORY" val="custom"/>
  <p:tag name="KSO_WM_TEMPLATE_INDEX" val="20231804"/>
  <p:tag name="KSO_WM_UNIT_LAYERLEVEL" val="1"/>
  <p:tag name="KSO_WM_TAG_VERSION" val="3.0"/>
  <p:tag name="KSO_WM_BEAUTIFY_FLAG" val="#wm#"/>
  <p:tag name="KSO_WM_UNIT_PICTURE_SUBTYPE" val="b"/>
  <p:tag name="MH_PIC_SOURCE_TYPE" val="generate_slide_ai*VCG41N1464763522*gallery_gallery_ai_v2.0.9_ONLINE*1742941044244_3.57_99cbf2403198-slide-13"/>
</p:tagLst>
</file>

<file path=ppt/tags/tag179.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1804"/>
  <p:tag name="KSO_WM_UNIT_ID" val="custom20231804_1*a*1"/>
  <p:tag name="KSO_WM_UNIT_TEXT_FILL_FORE_SCHEMECOLOR_INDEX" val="13"/>
  <p:tag name="KSO_WM_UNIT_TEXT_FILL_TYPE" val="1"/>
  <p:tag name="KSO_WM_UNIT_USESOURCEFORMAT_APPLY" val="1"/>
  <p:tag name="KSO_WM_UNIT_TEXT_TYPE" val="1"/>
  <p:tag name="KSO_WM_UNIT_PRESET_TEXT" val="单击此处添加标题"/>
</p:tagLst>
</file>

<file path=ppt/tags/tag1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1759_2*l_h_f*1_1_1"/>
  <p:tag name="KSO_WM_TEMPLATE_CATEGORY" val="diagram"/>
  <p:tag name="KSO_WM_TEMPLATE_INDEX" val="20231759"/>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65.55,&quot;left&quot;:54.782322834645676,&quot;top&quot;:134.29102362204725,&quot;width&quot;:44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您的项正文，文字是您思想的提炼，请尽量言简意赅的阐述观点。"/>
  <p:tag name="KSO_WM_UNIT_TEXT_FILL_FORE_SCHEMECOLOR_INDEX" val="1"/>
  <p:tag name="KSO_WM_UNIT_TEXT_FILL_TYPE" val="1"/>
</p:tagLst>
</file>

<file path=ppt/tags/tag18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1759_2*l_h_a*1_1_1"/>
  <p:tag name="KSO_WM_TEMPLATE_CATEGORY" val="diagram"/>
  <p:tag name="KSO_WM_TEMPLATE_INDEX" val="20231759"/>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65.55,&quot;left&quot;:54.782322834645676,&quot;top&quot;:134.29102362204725,&quot;width&quot;:44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31759_2*l_h_i*1_1_1"/>
  <p:tag name="KSO_WM_TEMPLATE_CATEGORY" val="diagram"/>
  <p:tag name="KSO_WM_TEMPLATE_INDEX" val="20231759"/>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65.55,&quot;left&quot;:54.782322834645676,&quot;top&quot;:134.29102362204725,&quot;width&quot;:441.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UNIT_TEXT_FILL_FORE_SCHEMECOLOR_INDEX" val="1"/>
  <p:tag name="KSO_WM_UNIT_TEXT_FILL_TYPE" val="1"/>
</p:tagLst>
</file>

<file path=ppt/tags/tag18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1759_2*l_h_f*1_2_1"/>
  <p:tag name="KSO_WM_TEMPLATE_CATEGORY" val="diagram"/>
  <p:tag name="KSO_WM_TEMPLATE_INDEX" val="20231759"/>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65.55,&quot;left&quot;:54.782322834645676,&quot;top&quot;:134.29102362204725,&quot;width&quot;:44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您的项正文，文字是您思想的提炼，请尽量言简意赅的阐述观点。"/>
  <p:tag name="KSO_WM_UNIT_TEXT_FILL_FORE_SCHEMECOLOR_INDEX" val="1"/>
  <p:tag name="KSO_WM_UNIT_TEXT_FILL_TYPE" val="1"/>
</p:tagLst>
</file>

<file path=ppt/tags/tag18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1759_2*l_h_a*1_2_1"/>
  <p:tag name="KSO_WM_TEMPLATE_CATEGORY" val="diagram"/>
  <p:tag name="KSO_WM_TEMPLATE_INDEX" val="20231759"/>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65.55,&quot;left&quot;:54.782322834645676,&quot;top&quot;:134.29102362204725,&quot;width&quot;:44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31759_2*l_h_i*1_2_1"/>
  <p:tag name="KSO_WM_TEMPLATE_CATEGORY" val="diagram"/>
  <p:tag name="KSO_WM_TEMPLATE_INDEX" val="20231759"/>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65.55,&quot;left&quot;:54.782322834645676,&quot;top&quot;:134.29102362204725,&quot;width&quot;:441.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UNIT_TEXT_FILL_FORE_SCHEMECOLOR_INDEX" val="1"/>
  <p:tag name="KSO_WM_UNIT_TEXT_FILL_TYPE" val="1"/>
</p:tagLst>
</file>

<file path=ppt/tags/tag18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1759_2*l_h_f*1_3_1"/>
  <p:tag name="KSO_WM_TEMPLATE_CATEGORY" val="diagram"/>
  <p:tag name="KSO_WM_TEMPLATE_INDEX" val="20231759"/>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65.55,&quot;left&quot;:54.782322834645676,&quot;top&quot;:134.29102362204725,&quot;width&quot;:44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BEAUTIFY_FLAG" val="#wm#"/>
  <p:tag name="KSO_WM_UNIT_PRESET_TEXT" val="单击此处输入您的项正文，文字是您思想的提炼，请尽量言简意赅的阐述观点。"/>
  <p:tag name="KSO_WM_UNIT_TEXT_FILL_FORE_SCHEMECOLOR_INDEX" val="1"/>
  <p:tag name="KSO_WM_UNIT_TEXT_FILL_TYPE" val="1"/>
</p:tagLst>
</file>

<file path=ppt/tags/tag18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1759_2*l_h_a*1_3_1"/>
  <p:tag name="KSO_WM_TEMPLATE_CATEGORY" val="diagram"/>
  <p:tag name="KSO_WM_TEMPLATE_INDEX" val="20231759"/>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65.55,&quot;left&quot;:54.782322834645676,&quot;top&quot;:134.29102362204725,&quot;width&quot;:441.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BEAUTIFY_FLAG" val="#wm#"/>
  <p:tag name="KSO_WM_UNIT_PRESET_TEXT" val="添加标题"/>
  <p:tag name="KSO_WM_UNIT_TEXT_FILL_FORE_SCHEMECOLOR_INDEX" val="1"/>
  <p:tag name="KSO_WM_UNIT_TEXT_FILL_TYPE" val="1"/>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31759_2*l_h_i*1_3_1"/>
  <p:tag name="KSO_WM_TEMPLATE_CATEGORY" val="diagram"/>
  <p:tag name="KSO_WM_TEMPLATE_INDEX" val="20231759"/>
  <p:tag name="KSO_WM_UNIT_LAYERLEVEL" val="1_1_1"/>
  <p:tag name="KSO_WM_TAG_VERSION" val="3.0"/>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65.55,&quot;left&quot;:54.782322834645676,&quot;top&quot;:134.29102362204725,&quot;width&quot;:441.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UNIT_TEXT_FILL_FORE_SCHEMECOLOR_INDEX" val="1"/>
  <p:tag name="KSO_WM_UNIT_TEXT_FILL_TYPE" val="1"/>
</p:tagLst>
</file>

<file path=ppt/tags/tag189.xml><?xml version="1.0" encoding="utf-8"?>
<p:tagLst xmlns:p="http://schemas.openxmlformats.org/presentationml/2006/main">
  <p:tag name="KSO_WM_TEMPLATE_MASTER_TYPE" val="0"/>
  <p:tag name="KSO_WM_TEMPLATE_COLOR_TYPE" val="0"/>
  <p:tag name="KSO_WM_BEAUTIFY_FLAG" val="#wm#"/>
  <p:tag name="KSO_WM_TEMPLATE_CATEGORY" val="custom"/>
  <p:tag name="KSO_WM_SLIDE_TYPE" val="text"/>
  <p:tag name="KSO_WM_SLIDE_SUBTYPE" val="picTxt"/>
  <p:tag name="KSO_WM_SLIDE_SIZE" val="413.271*363.279"/>
  <p:tag name="KSO_WM_SLIDE_POSITION" val="55.2646*135.96"/>
  <p:tag name="KSO_WM_SLIDE_LAYOUT" val="a_d_l"/>
  <p:tag name="KSO_WM_SLIDE_LAYOUT_CNT" val="1_1_1"/>
  <p:tag name="KSO_WM_SPECIAL_SOURCE" val="bdnull"/>
  <p:tag name="KSO_WM_DIAGRAM_GROUP_CODE" val="l1-1"/>
  <p:tag name="KSO_WM_SLIDE_DIAGTYPE" val="l"/>
  <p:tag name="KSO_WM_TEMPLATE_INDEX" val="20231804"/>
  <p:tag name="KSO_WM_TEMPLATE_SUBCATEGORY" val="0"/>
  <p:tag name="KSO_WM_SLIDE_INDEX" val="1"/>
  <p:tag name="KSO_WM_TAG_VERSION" val="3.0"/>
  <p:tag name="KSO_WM_SLIDE_ID" val="custom20231804_1"/>
  <p:tag name="KSO_WM_SLIDE_ITEM_CNT" val="3"/>
</p:tagLst>
</file>

<file path=ppt/tags/tag1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19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33335_3*a*1"/>
  <p:tag name="KSO_WM_TEMPLATE_CATEGORY" val="diagram"/>
  <p:tag name="KSO_WM_TEMPLATE_INDEX" val="20233335"/>
  <p:tag name="KSO_WM_UNIT_LAYERLEVEL" val="1"/>
  <p:tag name="KSO_WM_TAG_VERSION" val="3.0"/>
  <p:tag name="KSO_WM_BEAUTIFY_FLAG" val="#wm#"/>
  <p:tag name="KSO_WM_DIAGRAM_GROUP_CODE" val="l1-1"/>
  <p:tag name="KSO_WM_UNIT_PRESET_TEXT" val="单击此处添加标题"/>
  <p:tag name="KSO_WM_UNIT_TEXT_TYPE" val="1"/>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335_2*l_h_i*1_3_1"/>
  <p:tag name="KSO_WM_TEMPLATE_CATEGORY" val="diagram"/>
  <p:tag name="KSO_WM_TEMPLATE_INDEX" val="20233335"/>
  <p:tag name="KSO_WM_UNIT_LAYERLEVEL" val="1_1_1"/>
  <p:tag name="KSO_WM_TAG_VERSION" val="3.0"/>
  <p:tag name="KSO_WM_BEAUTIFY_FLAG" val="#wm#"/>
  <p:tag name="KSO_WM_DIAGRAM_GROUP_CODE" val="l1-1"/>
  <p:tag name="KSO_WM_UNIT_TYPE" val="l_h_i"/>
  <p:tag name="KSO_WM_UNIT_INDEX" val="1_3_1"/>
  <p:tag name="KSO_WM_DIAGRAM_VERSION" val="3"/>
  <p:tag name="KSO_WM_DIAGRAM_COLOR_TRICK" val="1"/>
  <p:tag name="KSO_WM_DIAGRAM_COLOR_TEXT_CAN_REMOVE" val="n"/>
  <p:tag name="KSO_WM_DIAGRAM_MAX_ITEMCNT" val="4"/>
  <p:tag name="KSO_WM_DIAGRAM_MIN_ITEMCNT" val="2"/>
  <p:tag name="KSO_WM_DIAGRAM_VIRTUALLY_FRAME" val="{&quot;height&quot;:380.3822937011719,&quot;left&quot;:54.52496062992126,&quot;top&quot;:126.51554606279987,&quot;width&quot;:850.41425196850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335_2*l_h_i*1_2_1"/>
  <p:tag name="KSO_WM_TEMPLATE_CATEGORY" val="diagram"/>
  <p:tag name="KSO_WM_TEMPLATE_INDEX" val="20233335"/>
  <p:tag name="KSO_WM_UNIT_LAYERLEVEL" val="1_1_1"/>
  <p:tag name="KSO_WM_TAG_VERSION" val="3.0"/>
  <p:tag name="KSO_WM_BEAUTIFY_FLAG" val="#wm#"/>
  <p:tag name="KSO_WM_DIAGRAM_GROUP_CODE" val="l1-1"/>
  <p:tag name="KSO_WM_UNIT_TYPE" val="l_h_i"/>
  <p:tag name="KSO_WM_UNIT_INDEX" val="1_2_1"/>
  <p:tag name="KSO_WM_DIAGRAM_VERSION" val="3"/>
  <p:tag name="KSO_WM_DIAGRAM_COLOR_TRICK" val="1"/>
  <p:tag name="KSO_WM_DIAGRAM_COLOR_TEXT_CAN_REMOVE" val="n"/>
  <p:tag name="KSO_WM_DIAGRAM_MAX_ITEMCNT" val="4"/>
  <p:tag name="KSO_WM_DIAGRAM_MIN_ITEMCNT" val="2"/>
  <p:tag name="KSO_WM_DIAGRAM_VIRTUALLY_FRAME" val="{&quot;height&quot;:380.3822937011719,&quot;left&quot;:54.52496062992126,&quot;top&quot;:126.51554606279987,&quot;width&quot;:850.41425196850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335_2*l_h_i*1_1_1"/>
  <p:tag name="KSO_WM_TEMPLATE_CATEGORY" val="diagram"/>
  <p:tag name="KSO_WM_TEMPLATE_INDEX" val="20233335"/>
  <p:tag name="KSO_WM_UNIT_LAYERLEVEL" val="1_1_1"/>
  <p:tag name="KSO_WM_TAG_VERSION" val="3.0"/>
  <p:tag name="KSO_WM_BEAUTIFY_FLAG" val="#wm#"/>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380.3822937011719,&quot;left&quot;:54.52496062992126,&quot;top&quot;:126.51554606279987,&quot;width&quot;:850.414251968504}"/>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Lst>
</file>

<file path=ppt/tags/tag19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335_2*l_h_f*1_1_1"/>
  <p:tag name="KSO_WM_TEMPLATE_CATEGORY" val="diagram"/>
  <p:tag name="KSO_WM_TEMPLATE_INDEX" val="20233335"/>
  <p:tag name="KSO_WM_UNIT_LAYERLEVEL" val="1_1_1"/>
  <p:tag name="KSO_WM_TAG_VERSION" val="3.0"/>
  <p:tag name="KSO_WM_BEAUTIFY_FLAG" val="#wm#"/>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80.3822937011719,&quot;left&quot;:54.52496062992126,&quot;top&quot;:126.51554606279987,&quot;width&quot;:850.41425196850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正文，文字是思想的提炼，请言简意赅的阐述观点，单击此处输入项正文"/>
  <p:tag name="KSO_WM_UNIT_TEXT_FILL_FORE_SCHEMECOLOR_INDEX" val="1"/>
  <p:tag name="KSO_WM_UNIT_TEXT_FILL_TYPE" val="1"/>
  <p:tag name="KSO_WM_UNIT_TEXT_TYPE" val="1"/>
  <p:tag name="KSO_WM_UNIT_TEXT_LAYER_COUNT"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a"/>
  <p:tag name="KSO_WM_UNIT_INDEX" val="1_1_1"/>
  <p:tag name="KSO_WM_UNIT_ID" val="diagram20233335_2*l_h_a*1_1_1"/>
  <p:tag name="KSO_WM_TEMPLATE_CATEGORY" val="diagram"/>
  <p:tag name="KSO_WM_TEMPLATE_INDEX" val="20233335"/>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UNIT_ISCONTENTSTITLE" val="0"/>
  <p:tag name="KSO_WM_UNIT_ISNUMDGMTITLE" val="0"/>
  <p:tag name="KSO_WM_UNIT_NOCLEAR" val="0"/>
  <p:tag name="KSO_WM_DIAGRAM_MAX_ITEMCNT" val="4"/>
  <p:tag name="KSO_WM_DIAGRAM_MIN_ITEMCNT" val="2"/>
  <p:tag name="KSO_WM_DIAGRAM_VIRTUALLY_FRAME" val="{&quot;height&quot;:380.3822937011719,&quot;left&quot;:54.52496062992126,&quot;top&quot;:126.51554606279987,&quot;width&quot;:850.41425196850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7"/>
  <p:tag name="KSO_WM_UNIT_PRESET_TEXT" val="单击此处添加 智能图形项标题"/>
  <p:tag name="KSO_WM_UNIT_TEXT_TYPE" val="1"/>
</p:tagLst>
</file>

<file path=ppt/tags/tag19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3335_2*l_h_f*1_2_1"/>
  <p:tag name="KSO_WM_TEMPLATE_CATEGORY" val="diagram"/>
  <p:tag name="KSO_WM_TEMPLATE_INDEX" val="20233335"/>
  <p:tag name="KSO_WM_UNIT_LAYERLEVEL" val="1_1_1"/>
  <p:tag name="KSO_WM_TAG_VERSION" val="3.0"/>
  <p:tag name="KSO_WM_BEAUTIFY_FLAG" val="#wm#"/>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80.3822937011719,&quot;left&quot;:54.52496062992126,&quot;top&quot;:126.51554606279987,&quot;width&quot;:850.41425196850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正文，文字是思想的提炼，请言简意赅的阐述观点，单击此处输入项正文"/>
  <p:tag name="KSO_WM_UNIT_TEXT_FILL_FORE_SCHEMECOLOR_INDEX" val="1"/>
  <p:tag name="KSO_WM_UNIT_TEXT_FILL_TYPE" val="1"/>
  <p:tag name="KSO_WM_UNIT_TEXT_TYPE" val="1"/>
  <p:tag name="KSO_WM_UNIT_TEXT_LAYER_COUNT"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a"/>
  <p:tag name="KSO_WM_UNIT_INDEX" val="1_2_1"/>
  <p:tag name="KSO_WM_UNIT_ID" val="diagram20233335_2*l_h_a*1_2_1"/>
  <p:tag name="KSO_WM_TEMPLATE_CATEGORY" val="diagram"/>
  <p:tag name="KSO_WM_TEMPLATE_INDEX" val="20233335"/>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UNIT_ISCONTENTSTITLE" val="0"/>
  <p:tag name="KSO_WM_UNIT_ISNUMDGMTITLE" val="0"/>
  <p:tag name="KSO_WM_UNIT_NOCLEAR" val="0"/>
  <p:tag name="KSO_WM_DIAGRAM_MAX_ITEMCNT" val="4"/>
  <p:tag name="KSO_WM_DIAGRAM_MIN_ITEMCNT" val="2"/>
  <p:tag name="KSO_WM_DIAGRAM_VIRTUALLY_FRAME" val="{&quot;height&quot;:380.3822937011719,&quot;left&quot;:54.52496062992126,&quot;top&quot;:126.51554606279987,&quot;width&quot;:850.41425196850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7"/>
  <p:tag name="KSO_WM_UNIT_PRESET_TEXT" val="单击此处添加 智能图形项标题"/>
  <p:tag name="KSO_WM_UNIT_TEXT_TYPE" val="1"/>
</p:tagLst>
</file>

<file path=ppt/tags/tag19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3335_2*l_h_f*1_3_1"/>
  <p:tag name="KSO_WM_TEMPLATE_CATEGORY" val="diagram"/>
  <p:tag name="KSO_WM_TEMPLATE_INDEX" val="20233335"/>
  <p:tag name="KSO_WM_UNIT_LAYERLEVEL" val="1_1_1"/>
  <p:tag name="KSO_WM_TAG_VERSION" val="3.0"/>
  <p:tag name="KSO_WM_BEAUTIFY_FLAG" val="#wm#"/>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4"/>
  <p:tag name="KSO_WM_DIAGRAM_MIN_ITEMCNT" val="2"/>
  <p:tag name="KSO_WM_DIAGRAM_VIRTUALLY_FRAME" val="{&quot;height&quot;:380.3822937011719,&quot;left&quot;:54.52496062992126,&quot;top&quot;:126.51554606279987,&quot;width&quot;:850.41425196850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正文，文字是思想的提炼，请言简意赅的阐述观点，单击此处输入项正文"/>
  <p:tag name="KSO_WM_UNIT_TEXT_FILL_FORE_SCHEMECOLOR_INDEX" val="1"/>
  <p:tag name="KSO_WM_UNIT_TEXT_FILL_TYPE" val="1"/>
  <p:tag name="KSO_WM_UNIT_TEXT_TYPE" val="1"/>
  <p:tag name="KSO_WM_UNIT_TEXT_LAYER_COUNT"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a"/>
  <p:tag name="KSO_WM_UNIT_INDEX" val="1_3_1"/>
  <p:tag name="KSO_WM_UNIT_ID" val="diagram20233335_2*l_h_a*1_3_1"/>
  <p:tag name="KSO_WM_TEMPLATE_CATEGORY" val="diagram"/>
  <p:tag name="KSO_WM_TEMPLATE_INDEX" val="20233335"/>
  <p:tag name="KSO_WM_UNIT_LAYERLEVEL" val="1_1_1"/>
  <p:tag name="KSO_WM_TAG_VERSION" val="3.0"/>
  <p:tag name="KSO_WM_BEAUTIFY_FLAG" val="#wm#"/>
  <p:tag name="KSO_WM_UNIT_TEXT_FILL_FORE_SCHEMECOLOR_INDEX_BRIGHTNESS" val="0.15"/>
  <p:tag name="KSO_WM_UNIT_TEXT_FILL_TYPE" val="1"/>
  <p:tag name="KSO_WM_DIAGRAM_GROUP_CODE" val="l1-1"/>
  <p:tag name="KSO_WM_DIAGRAM_VERSION" val="3"/>
  <p:tag name="KSO_WM_DIAGRAM_COLOR_TRICK" val="1"/>
  <p:tag name="KSO_WM_DIAGRAM_COLOR_TEXT_CAN_REMOVE" val="n"/>
  <p:tag name="KSO_WM_UNIT_ISCONTENTSTITLE" val="0"/>
  <p:tag name="KSO_WM_UNIT_ISNUMDGMTITLE" val="0"/>
  <p:tag name="KSO_WM_UNIT_NOCLEAR" val="0"/>
  <p:tag name="KSO_WM_DIAGRAM_MAX_ITEMCNT" val="4"/>
  <p:tag name="KSO_WM_DIAGRAM_MIN_ITEMCNT" val="2"/>
  <p:tag name="KSO_WM_DIAGRAM_VIRTUALLY_FRAME" val="{&quot;height&quot;:380.3822937011719,&quot;left&quot;:54.52496062992126,&quot;top&quot;:126.51554606279987,&quot;width&quot;:850.41425196850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27"/>
  <p:tag name="KSO_WM_UNIT_PRESET_TEXT" val="单击此处添加 智能图形项标题"/>
  <p:tag name="KSO_WM_UNIT_TEXT_TYPE" val="1"/>
</p:tagLst>
</file>

<file path=ppt/tags/tag2.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335_2*l_h_d*1_1_1"/>
  <p:tag name="KSO_WM_TEMPLATE_CATEGORY" val="diagram"/>
  <p:tag name="KSO_WM_TEMPLATE_INDEX" val="20233335"/>
  <p:tag name="KSO_WM_UNIT_LAYERLEVEL" val="1_1_1"/>
  <p:tag name="KSO_WM_TAG_VERSION" val="3.0"/>
  <p:tag name="KSO_WM_BEAUTIFY_FLAG" val="#wm#"/>
  <p:tag name="KSO_WM_UNIT_VALUE" val="620*620"/>
  <p:tag name="KSO_WM_DIAGRAM_GROUP_CODE" val="l1-1"/>
  <p:tag name="KSO_WM_UNIT_TYPE" val="l_h_d"/>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380.3822937011719,&quot;left&quot;:54.52496062992126,&quot;top&quot;:126.51554606279987,&quot;width&quot;:850.414251968504}"/>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PICTURE_SUBTYPE" val="b"/>
  <p:tag name="MH_PIC_SOURCE_TYPE" val="generate_slide_ai*VCG41N1368018981*gallery_gallery_ai_v2.0.9_ONLINE*1742941044244_3.57_99cbf2403198-slide-14"/>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335_2*l_h_d*1_2_1"/>
  <p:tag name="KSO_WM_TEMPLATE_CATEGORY" val="diagram"/>
  <p:tag name="KSO_WM_TEMPLATE_INDEX" val="20233335"/>
  <p:tag name="KSO_WM_UNIT_LAYERLEVEL" val="1_1_1"/>
  <p:tag name="KSO_WM_TAG_VERSION" val="3.0"/>
  <p:tag name="KSO_WM_BEAUTIFY_FLAG" val="#wm#"/>
  <p:tag name="KSO_WM_UNIT_VALUE" val="620*620"/>
  <p:tag name="KSO_WM_DIAGRAM_GROUP_CODE" val="l1-1"/>
  <p:tag name="KSO_WM_UNIT_TYPE" val="l_h_d"/>
  <p:tag name="KSO_WM_UNIT_INDEX" val="1_2_1"/>
  <p:tag name="KSO_WM_DIAGRAM_VERSION" val="3"/>
  <p:tag name="KSO_WM_DIAGRAM_COLOR_TRICK" val="1"/>
  <p:tag name="KSO_WM_DIAGRAM_COLOR_TEXT_CAN_REMOVE" val="n"/>
  <p:tag name="KSO_WM_DIAGRAM_MAX_ITEMCNT" val="4"/>
  <p:tag name="KSO_WM_DIAGRAM_MIN_ITEMCNT" val="2"/>
  <p:tag name="KSO_WM_DIAGRAM_VIRTUALLY_FRAME" val="{&quot;height&quot;:380.3822937011719,&quot;left&quot;:54.52496062992126,&quot;top&quot;:126.51554606279987,&quot;width&quot;:850.414251968504}"/>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PICTURE_SUBTYPE" val="b"/>
  <p:tag name="MH_PIC_SOURCE_TYPE" val="generate_slide_ai*VCG41N1151247487*gallery_gallery_ai_v2.0.9_ONLINE*1742941044244_3.57_99cbf2403198-slide-14"/>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335_2*l_h_d*1_3_1"/>
  <p:tag name="KSO_WM_TEMPLATE_CATEGORY" val="diagram"/>
  <p:tag name="KSO_WM_TEMPLATE_INDEX" val="20233335"/>
  <p:tag name="KSO_WM_UNIT_LAYERLEVEL" val="1_1_1"/>
  <p:tag name="KSO_WM_TAG_VERSION" val="3.0"/>
  <p:tag name="KSO_WM_BEAUTIFY_FLAG" val="#wm#"/>
  <p:tag name="KSO_WM_UNIT_VALUE" val="620*620"/>
  <p:tag name="KSO_WM_DIAGRAM_GROUP_CODE" val="l1-1"/>
  <p:tag name="KSO_WM_UNIT_TYPE" val="l_h_d"/>
  <p:tag name="KSO_WM_UNIT_INDEX" val="1_3_1"/>
  <p:tag name="KSO_WM_DIAGRAM_VERSION" val="3"/>
  <p:tag name="KSO_WM_DIAGRAM_COLOR_TRICK" val="1"/>
  <p:tag name="KSO_WM_DIAGRAM_COLOR_TEXT_CAN_REMOVE" val="n"/>
  <p:tag name="KSO_WM_DIAGRAM_MAX_ITEMCNT" val="4"/>
  <p:tag name="KSO_WM_DIAGRAM_MIN_ITEMCNT" val="2"/>
  <p:tag name="KSO_WM_DIAGRAM_VIRTUALLY_FRAME" val="{&quot;height&quot;:380.3822937011719,&quot;left&quot;:54.52496062992126,&quot;top&quot;:126.51554606279987,&quot;width&quot;:850.414251968504}"/>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PICTURE_SUBTYPE" val="b"/>
  <p:tag name="MH_PIC_SOURCE_TYPE" val="generate_slide_ai*VCG41N1311873687*gallery_gallery_ai_v2.0.9_ONLINE*1742941044244_3.57_99cbf2403198-slide-14"/>
</p:tagLst>
</file>

<file path=ppt/tags/tag203.xml><?xml version="1.0" encoding="utf-8"?>
<p:tagLst xmlns:p="http://schemas.openxmlformats.org/presentationml/2006/main">
  <p:tag name="KSO_WM_SLIDE_ID" val="diagram20233335_3"/>
  <p:tag name="KSO_WM_TEMPLATE_SUBCATEGORY" val="0"/>
  <p:tag name="KSO_WM_TEMPLATE_MASTER_TYPE" val="0"/>
  <p:tag name="KSO_WM_TEMPLATE_COLOR_TYPE" val="0"/>
  <p:tag name="KSO_WM_SLIDE_ITEM_CNT" val="4"/>
  <p:tag name="KSO_WM_SLIDE_INDEX" val="3"/>
  <p:tag name="KSO_WM_TAG_VERSION" val="3.0"/>
  <p:tag name="KSO_WM_BEAUTIFY_FLAG" val="#wm#"/>
  <p:tag name="KSO_WM_TEMPLATE_CATEGORY" val="diagram"/>
  <p:tag name="KSO_WM_TEMPLATE_INDEX" val="20233335"/>
  <p:tag name="KSO_WM_SLIDE_TYPE" val="text"/>
  <p:tag name="KSO_WM_SLIDE_SUBTYPE" val="diag"/>
  <p:tag name="KSO_WM_SLIDE_SIZE" val="849.95*352.7"/>
  <p:tag name="KSO_WM_SLIDE_POSITION" val="54.75*140.35"/>
  <p:tag name="KSO_WM_SLIDE_LAYOUT" val="a_l"/>
  <p:tag name="KSO_WM_SLIDE_LAYOUT_CNT" val="1_1"/>
  <p:tag name="KSO_WM_SPECIAL_SOURCE" val="bdnull"/>
  <p:tag name="KSO_WM_DIAGRAM_GROUP_CODE" val="l1-1"/>
  <p:tag name="KSO_WM_SLIDE_DIAGTYPE" val="l"/>
</p:tagLst>
</file>

<file path=ppt/tags/tag204.xml><?xml version="1.0" encoding="utf-8"?>
<p:tagLst xmlns:p="http://schemas.openxmlformats.org/presentationml/2006/main">
  <p:tag name="KSO_WM_UNIT_VALUE" val="759*1229"/>
  <p:tag name="KSO_WM_UNIT_HIGHLIGHT" val="0"/>
  <p:tag name="KSO_WM_UNIT_COMPATIBLE" val="0"/>
  <p:tag name="KSO_WM_UNIT_DIAGRAM_ISNUMVISUAL" val="0"/>
  <p:tag name="KSO_WM_UNIT_DIAGRAM_ISREFERUNIT" val="0"/>
  <p:tag name="KSO_WM_DIAGRAM_GROUP_CODE" val="l1-1"/>
  <p:tag name="KSO_WM_UNIT_TYPE" val="d"/>
  <p:tag name="KSO_WM_UNIT_INDEX" val="1"/>
  <p:tag name="KSO_WM_UNIT_ID" val="custom20233182_1*d*1"/>
  <p:tag name="KSO_WM_TEMPLATE_CATEGORY" val="custom"/>
  <p:tag name="KSO_WM_TEMPLATE_INDEX" val="20233182"/>
  <p:tag name="KSO_WM_UNIT_LAYERLEVEL" val="1"/>
  <p:tag name="KSO_WM_TAG_VERSION" val="3.0"/>
  <p:tag name="KSO_WM_BEAUTIFY_FLAG" val="#wm#"/>
  <p:tag name="KSO_WM_UNIT_PICTURE_SUBTYPE" val="b"/>
  <p:tag name="MH_PIC_SOURCE_TYPE" val="generate_slide_ai*VCG41N962042090*gallery_gallery_ai_v2.0.9_ONLINE*1742941044244_3.57_99cbf2403198-slide-16"/>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custom20233182_1*i*1"/>
  <p:tag name="KSO_WM_TEMPLATE_CATEGORY" val="custom"/>
  <p:tag name="KSO_WM_TEMPLATE_INDEX" val="20233182"/>
  <p:tag name="KSO_WM_UNIT_LAYERLEVEL" val="1"/>
  <p:tag name="KSO_WM_TAG_VERSION" val="3.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06.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3182"/>
  <p:tag name="KSO_WM_UNIT_ID" val="custom20233182_1*a*1"/>
  <p:tag name="KSO_WM_UNIT_USESOURCEFORMAT_APPLY" val="1"/>
  <p:tag name="KSO_WM_UNIT_TEXT_TYPE" val="1"/>
  <p:tag name="KSO_WM_UNIT_PRESET_TEXT" val="单击此处 添加标题内容"/>
</p:tagLst>
</file>

<file path=ppt/tags/tag207.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3181"/>
  <p:tag name="KSO_WM_UNIT_LAYERLEVEL" val="1_1_1"/>
  <p:tag name="KSO_WM_TAG_VERSION" val="3.0"/>
  <p:tag name="KSO_WM_BEAUTIFY_FLAG" val="#wm#"/>
  <p:tag name="KSO_WM_DIAGRAM_MAX_ITEMCNT" val="5"/>
  <p:tag name="KSO_WM_DIAGRAM_MIN_ITEMCNT" val="1"/>
  <p:tag name="KSO_WM_DIAGRAM_VIRTUALLY_FRAME" val="{&quot;height&quot;:283.95172923170657,&quot;left&quot;:54.82503937007874,&quot;top&quot;:300.2000030517578,&quot;width&quot;:850.5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181_2*l_h_i*1_1_1"/>
  <p:tag name="KSO_WM_UNIT_INDEX" val="1_1_1"/>
  <p:tag name="KSO_WM_DIAGRAM_GROUP_CODE" val="l1-1"/>
  <p:tag name="KSO_WM_UNIT_FILL_TYPE" val="1"/>
  <p:tag name="KSO_WM_UNIT_FILL_FORE_SCHEMECOLOR_INDEX" val="5"/>
  <p:tag name="KSO_WM_UNIT_FILL_FORE_SCHEMECOLOR_INDEX_BRIGHTNESS" val="0"/>
</p:tagLst>
</file>

<file path=ppt/tags/tag208.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VALUE" val="8"/>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181"/>
  <p:tag name="KSO_WM_UNIT_LAYERLEVEL" val="1_1_1"/>
  <p:tag name="KSO_WM_TAG_VERSION" val="3.0"/>
  <p:tag name="KSO_WM_BEAUTIFY_FLAG" val="#wm#"/>
  <p:tag name="KSO_WM_DIAGRAM_MAX_ITEMCNT" val="5"/>
  <p:tag name="KSO_WM_DIAGRAM_MIN_ITEMCNT" val="1"/>
  <p:tag name="KSO_WM_DIAGRAM_VIRTUALLY_FRAME" val="{&quot;height&quot;:283.95172923170657,&quot;left&quot;:54.82503937007874,&quot;top&quot;:300.2000030517578,&quot;width&quot;:850.5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181_2*l_h_a*1_1_1"/>
  <p:tag name="KSO_WM_UNIT_INDEX" val="1_1_1"/>
  <p:tag name="KSO_WM_DIAGRAM_GROUP_CODE" val="l1-1"/>
  <p:tag name="KSO_WM_UNIT_PRESET_TEXT" val="单击此处添加项标题"/>
  <p:tag name="KSO_WM_UNIT_TEXT_FILL_FORE_SCHEMECOLOR_INDEX" val="1"/>
  <p:tag name="KSO_WM_UNIT_TEXT_FILL_TYPE" val="1"/>
  <p:tag name="KSO_WM_UNIT_TEXT_TYPE" val="1"/>
</p:tagLst>
</file>

<file path=ppt/tags/tag209.xml><?xml version="1.0" encoding="utf-8"?>
<p:tagLst xmlns:p="http://schemas.openxmlformats.org/presentationml/2006/main">
  <p:tag name="KSO_WM_DIAGRAM_VERSION" val="3"/>
  <p:tag name="KSO_WM_DIAGRAM_COLOR_TRICK" val="1"/>
  <p:tag name="KSO_WM_DIAGRAM_COLOR_TEXT_CAN_REMOVE" val="n"/>
  <p:tag name="KSO_WM_UNIT_VALUE" val="88*82"/>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3181_2*l_h_x*1_1_1"/>
  <p:tag name="KSO_WM_TEMPLATE_CATEGORY" val="diagram"/>
  <p:tag name="KSO_WM_TEMPLATE_INDEX" val="20233181"/>
  <p:tag name="KSO_WM_UNIT_LAYERLEVEL" val="1_1_1"/>
  <p:tag name="KSO_WM_TAG_VERSION" val="3.0"/>
  <p:tag name="KSO_WM_BEAUTIFY_FLAG" val="#wm#"/>
  <p:tag name="KSO_WM_DIAGRAM_MAX_ITEMCNT" val="5"/>
  <p:tag name="KSO_WM_DIAGRAM_MIN_ITEMCNT" val="1"/>
  <p:tag name="KSO_WM_DIAGRAM_VIRTUALLY_FRAME" val="{&quot;height&quot;:283.95172923170657,&quot;left&quot;:54.82503937007874,&quot;top&quot;:300.2000030517578,&quot;width&quot;:850.5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Lst>
</file>

<file path=ppt/tags/tag21.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0.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181"/>
  <p:tag name="KSO_WM_UNIT_LAYERLEVEL" val="1_1_1"/>
  <p:tag name="KSO_WM_TAG_VERSION" val="3.0"/>
  <p:tag name="KSO_WM_BEAUTIFY_FLAG" val="#wm#"/>
  <p:tag name="KSO_WM_DIAGRAM_MAX_ITEMCNT" val="5"/>
  <p:tag name="KSO_WM_DIAGRAM_MIN_ITEMCNT" val="1"/>
  <p:tag name="KSO_WM_DIAGRAM_VIRTUALLY_FRAME" val="{&quot;height&quot;:283.95172923170657,&quot;left&quot;:54.82503937007874,&quot;top&quot;:300.2000030517578,&quot;width&quot;:850.5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6"/>
  <p:tag name="KSO_WM_UNIT_ID" val="diagram20233181_2*l_h_f*1_2_1"/>
  <p:tag name="KSO_WM_UNIT_INDEX" val="1_2_1"/>
  <p:tag name="KSO_WM_DIAGRAM_GROUP_CODE" val="l1-1"/>
  <p:tag name="KSO_WM_UNIT_PRESET_TEXT" val="单击添加文本内容，简明扼要地阐述您的观点。根据需要可增减文字，以便观者准确地理解您传达的思想"/>
  <p:tag name="KSO_WM_UNIT_TEXT_FILL_FORE_SCHEMECOLOR_INDEX" val="1"/>
  <p:tag name="KSO_WM_UNIT_TEXT_FILL_TYPE" val="1"/>
  <p:tag name="KSO_WM_UNIT_TEXT_TYPE" val="1"/>
</p:tagLst>
</file>

<file path=ppt/tags/tag211.xml><?xml version="1.0" encoding="utf-8"?>
<p:tagLst xmlns:p="http://schemas.openxmlformats.org/presentationml/2006/main">
  <p:tag name="KSO_WM_DIAGRAM_VERSION" val="3"/>
  <p:tag name="KSO_WM_DIAGRAM_COLOR_TRICK" val="1"/>
  <p:tag name="KSO_WM_DIAGRAM_COLOR_TEXT_CAN_REMOVE" val="n"/>
  <p:tag name="KSO_WM_UNIT_VALUE" val="88*88"/>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3181_2*l_h_x*1_2_1"/>
  <p:tag name="KSO_WM_TEMPLATE_CATEGORY" val="diagram"/>
  <p:tag name="KSO_WM_TEMPLATE_INDEX" val="20233181"/>
  <p:tag name="KSO_WM_UNIT_LAYERLEVEL" val="1_1_1"/>
  <p:tag name="KSO_WM_TAG_VERSION" val="3.0"/>
  <p:tag name="KSO_WM_BEAUTIFY_FLAG" val="#wm#"/>
  <p:tag name="KSO_WM_DIAGRAM_MAX_ITEMCNT" val="5"/>
  <p:tag name="KSO_WM_DIAGRAM_MIN_ITEMCNT" val="1"/>
  <p:tag name="KSO_WM_DIAGRAM_VIRTUALLY_FRAME" val="{&quot;height&quot;:283.95172923170657,&quot;left&quot;:54.82503937007874,&quot;top&quot;:300.2000030517578,&quot;width&quot;:850.5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Lst>
</file>

<file path=ppt/tags/tag212.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3181"/>
  <p:tag name="KSO_WM_UNIT_LAYERLEVEL" val="1_1_1"/>
  <p:tag name="KSO_WM_TAG_VERSION" val="3.0"/>
  <p:tag name="KSO_WM_DIAGRAM_MAX_ITEMCNT" val="5"/>
  <p:tag name="KSO_WM_DIAGRAM_MIN_ITEMCNT" val="1"/>
  <p:tag name="KSO_WM_DIAGRAM_VIRTUALLY_FRAME" val="{&quot;height&quot;:184.14999389648438,&quot;left&quot;:54.82503937007874,&quot;top&quot;:300.2000030517578,&quot;width&quot;:850.5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181_2*l_h_i*1_2_1"/>
  <p:tag name="KSO_WM_UNIT_INDEX" val="1_2_1"/>
  <p:tag name="KSO_WM_DIAGRAM_GROUP_CODE" val="l1-1"/>
  <p:tag name="KSO_WM_UNIT_FILL_TYPE" val="1"/>
  <p:tag name="KSO_WM_UNIT_FILL_FORE_SCHEMECOLOR_INDEX" val="5"/>
  <p:tag name="KSO_WM_UNIT_FILL_FORE_SCHEMECOLOR_INDEX_BRIGHTNESS" val="0"/>
</p:tagLst>
</file>

<file path=ppt/tags/tag213.xml><?xml version="1.0" encoding="utf-8"?>
<p:tagLst xmlns:p="http://schemas.openxmlformats.org/presentationml/2006/main">
  <p:tag name="KSO_WM_DIAGRAM_VERSION" val="3"/>
  <p:tag name="KSO_WM_DIAGRAM_COLOR_TRICK" val="1"/>
  <p:tag name="KSO_WM_DIAGRAM_COLOR_TEXT_CAN_REMOVE" val="n"/>
  <p:tag name="KSO_WM_UNIT_VALUE" val="88*82"/>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3181_2*l_h_x*1_1_1"/>
  <p:tag name="KSO_WM_TEMPLATE_CATEGORY" val="diagram"/>
  <p:tag name="KSO_WM_TEMPLATE_INDEX" val="20233181"/>
  <p:tag name="KSO_WM_UNIT_LAYERLEVEL" val="1_1_1"/>
  <p:tag name="KSO_WM_TAG_VERSION" val="3.0"/>
  <p:tag name="KSO_WM_DIAGRAM_MAX_ITEMCNT" val="5"/>
  <p:tag name="KSO_WM_DIAGRAM_MIN_ITEMCNT" val="1"/>
  <p:tag name="KSO_WM_DIAGRAM_VIRTUALLY_FRAME" val="{&quot;height&quot;:184.14999389648438,&quot;left&quot;:54.82503937007874,&quot;top&quot;:300.2000030517578,&quot;width&quot;:850.5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Lst>
</file>

<file path=ppt/tags/tag214.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UNIT_TYPE" val="l_h_i"/>
  <p:tag name="KSO_WM_TEMPLATE_CATEGORY" val="diagram"/>
  <p:tag name="KSO_WM_TEMPLATE_INDEX" val="20233181"/>
  <p:tag name="KSO_WM_UNIT_LAYERLEVEL" val="1_1_1"/>
  <p:tag name="KSO_WM_TAG_VERSION" val="3.0"/>
  <p:tag name="KSO_WM_DIAGRAM_MAX_ITEMCNT" val="5"/>
  <p:tag name="KSO_WM_DIAGRAM_MIN_ITEMCNT" val="1"/>
  <p:tag name="KSO_WM_DIAGRAM_VIRTUALLY_FRAME" val="{&quot;height&quot;:184.14999389648438,&quot;left&quot;:54.82503937007874,&quot;top&quot;:300.2000030517578,&quot;width&quot;:850.5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3181_2*l_h_i*1_2_1"/>
  <p:tag name="KSO_WM_UNIT_INDEX" val="1_2_1"/>
  <p:tag name="KSO_WM_DIAGRAM_GROUP_CODE" val="l1-1"/>
  <p:tag name="KSO_WM_UNIT_FILL_TYPE" val="1"/>
  <p:tag name="KSO_WM_UNIT_FILL_FORE_SCHEMECOLOR_INDEX" val="5"/>
  <p:tag name="KSO_WM_UNIT_FILL_FORE_SCHEMECOLOR_INDEX_BRIGHTNESS" val="0"/>
</p:tagLst>
</file>

<file path=ppt/tags/tag215.xml><?xml version="1.0" encoding="utf-8"?>
<p:tagLst xmlns:p="http://schemas.openxmlformats.org/presentationml/2006/main">
  <p:tag name="KSO_WM_DIAGRAM_VERSION" val="3"/>
  <p:tag name="KSO_WM_DIAGRAM_COLOR_TRICK" val="1"/>
  <p:tag name="KSO_WM_DIAGRAM_COLOR_TEXT_CAN_REMOVE" val="n"/>
  <p:tag name="KSO_WM_UNIT_VALUE" val="88*82"/>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3181_2*l_h_x*1_1_1"/>
  <p:tag name="KSO_WM_TEMPLATE_CATEGORY" val="diagram"/>
  <p:tag name="KSO_WM_TEMPLATE_INDEX" val="20233181"/>
  <p:tag name="KSO_WM_UNIT_LAYERLEVEL" val="1_1_1"/>
  <p:tag name="KSO_WM_TAG_VERSION" val="3.0"/>
  <p:tag name="KSO_WM_DIAGRAM_MAX_ITEMCNT" val="5"/>
  <p:tag name="KSO_WM_DIAGRAM_MIN_ITEMCNT" val="1"/>
  <p:tag name="KSO_WM_DIAGRAM_VIRTUALLY_FRAME" val="{&quot;height&quot;:184.14999389648438,&quot;left&quot;:54.82503937007874,&quot;top&quot;:300.2000030517578,&quot;width&quot;:850.5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Lst>
</file>

<file path=ppt/tags/tag216.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l_h_a"/>
  <p:tag name="KSO_WM_TEMPLATE_CATEGORY" val="diagram"/>
  <p:tag name="KSO_WM_TEMPLATE_INDEX" val="20233181"/>
  <p:tag name="KSO_WM_UNIT_LAYERLEVEL" val="1_1_1"/>
  <p:tag name="KSO_WM_TAG_VERSION" val="3.0"/>
  <p:tag name="KSO_WM_DIAGRAM_MAX_ITEMCNT" val="5"/>
  <p:tag name="KSO_WM_DIAGRAM_MIN_ITEMCNT" val="1"/>
  <p:tag name="KSO_WM_DIAGRAM_VIRTUALLY_FRAME" val="{&quot;height&quot;:184.14999389648438,&quot;left&quot;:54.82503937007874,&quot;top&quot;:300.2000030517578,&quot;width&quot;:850.5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8"/>
  <p:tag name="KSO_WM_UNIT_ID" val="diagram20233181_2*l_h_a*1_2_1"/>
  <p:tag name="KSO_WM_UNIT_INDEX" val="1_2_1"/>
  <p:tag name="KSO_WM_DIAGRAM_GROUP_CODE" val="l1-1"/>
  <p:tag name="KSO_WM_UNIT_PRESET_TEXT" val="单击此处添加项标题"/>
  <p:tag name="KSO_WM_UNIT_TEXT_FILL_FORE_SCHEMECOLOR_INDEX" val="1"/>
  <p:tag name="KSO_WM_UNIT_TEXT_FILL_TYPE" val="1"/>
  <p:tag name="KSO_WM_UNIT_TEXT_TYPE" val="1"/>
</p:tagLst>
</file>

<file path=ppt/tags/tag217.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181"/>
  <p:tag name="KSO_WM_UNIT_LAYERLEVEL" val="1_1_1"/>
  <p:tag name="KSO_WM_TAG_VERSION" val="3.0"/>
  <p:tag name="KSO_WM_DIAGRAM_MAX_ITEMCNT" val="5"/>
  <p:tag name="KSO_WM_DIAGRAM_MIN_ITEMCNT" val="1"/>
  <p:tag name="KSO_WM_DIAGRAM_VIRTUALLY_FRAME" val="{&quot;height&quot;:283.95172923170657,&quot;left&quot;:54.82503937007874,&quot;top&quot;:300.2000030517578,&quot;width&quot;:850.5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6"/>
  <p:tag name="KSO_WM_UNIT_ID" val="diagram20233181_2*l_h_f*1_2_1"/>
  <p:tag name="KSO_WM_UNIT_INDEX" val="1_2_1"/>
  <p:tag name="KSO_WM_DIAGRAM_GROUP_CODE" val="l1-1"/>
  <p:tag name="KSO_WM_UNIT_PRESET_TEXT" val="单击添加文本内容，简明扼要地阐述您的观点。根据需要可增减文字，以便观者准确地理解您传达的思想"/>
  <p:tag name="KSO_WM_UNIT_TEXT_FILL_FORE_SCHEMECOLOR_INDEX" val="1"/>
  <p:tag name="KSO_WM_UNIT_TEXT_FILL_TYPE" val="1"/>
  <p:tag name="KSO_WM_UNIT_TEXT_TYPE" val="1"/>
</p:tagLst>
</file>

<file path=ppt/tags/tag218.xml><?xml version="1.0" encoding="utf-8"?>
<p:tagLst xmlns:p="http://schemas.openxmlformats.org/presentationml/2006/main">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UNIT_TYPE" val="l_h_f"/>
  <p:tag name="KSO_WM_TEMPLATE_CATEGORY" val="diagram"/>
  <p:tag name="KSO_WM_TEMPLATE_INDEX" val="20233181"/>
  <p:tag name="KSO_WM_UNIT_LAYERLEVEL" val="1_1_1"/>
  <p:tag name="KSO_WM_TAG_VERSION" val="3.0"/>
  <p:tag name="KSO_WM_DIAGRAM_MAX_ITEMCNT" val="5"/>
  <p:tag name="KSO_WM_DIAGRAM_MIN_ITEMCNT" val="1"/>
  <p:tag name="KSO_WM_DIAGRAM_VIRTUALLY_FRAME" val="{&quot;height&quot;:283.95172923170657,&quot;left&quot;:54.82503937007874,&quot;top&quot;:300.2000030517578,&quot;width&quot;:850.5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6"/>
  <p:tag name="KSO_WM_UNIT_ID" val="diagram20233181_2*l_h_f*1_2_1"/>
  <p:tag name="KSO_WM_UNIT_INDEX" val="1_2_1"/>
  <p:tag name="KSO_WM_DIAGRAM_GROUP_CODE" val="l1-1"/>
  <p:tag name="KSO_WM_UNIT_PRESET_TEXT" val="单击添加文本内容，简明扼要地阐述您的观点。根据需要可增减文字，以便观者准确地理解您传达的思想"/>
  <p:tag name="KSO_WM_UNIT_TEXT_FILL_FORE_SCHEMECOLOR_INDEX" val="1"/>
  <p:tag name="KSO_WM_UNIT_TEXT_FILL_TYPE" val="1"/>
  <p:tag name="KSO_WM_UNIT_TEXT_TYPE" val="1"/>
</p:tagLst>
</file>

<file path=ppt/tags/tag219.xml><?xml version="1.0" encoding="utf-8"?>
<p:tagLst xmlns:p="http://schemas.openxmlformats.org/presentationml/2006/main">
  <p:tag name="KSO_WM_TEMPLATE_MASTER_TYPE" val="0"/>
  <p:tag name="KSO_WM_TEMPLATE_COLOR_TYPE" val="0"/>
  <p:tag name="KSO_WM_BEAUTIFY_FLAG" val="#wm#"/>
  <p:tag name="KSO_WM_TEMPLATE_CATEGORY" val="custom"/>
  <p:tag name="KSO_WM_SLIDE_TYPE" val="text"/>
  <p:tag name="KSO_WM_SLIDE_SUBTYPE" val="picTxt"/>
  <p:tag name="KSO_WM_SLIDE_SIZE" val="850.25*180.95"/>
  <p:tag name="KSO_WM_SLIDE_POSITION" val="54.9*301.8"/>
  <p:tag name="KSO_WM_SLIDE_LAYOUT" val="a_d_l"/>
  <p:tag name="KSO_WM_SLIDE_LAYOUT_CNT" val="1_1_1"/>
  <p:tag name="KSO_WM_SPECIAL_SOURCE" val="bdnull"/>
  <p:tag name="KSO_WM_DIAGRAM_GROUP_CODE" val="l1-1"/>
  <p:tag name="KSO_WM_SLIDE_DIAGTYPE" val="l"/>
  <p:tag name="KSO_WM_TEMPLATE_INDEX" val="20233182"/>
  <p:tag name="KSO_WM_TEMPLATE_SUBCATEGORY" val="0"/>
  <p:tag name="KSO_WM_SLIDE_INDEX" val="1"/>
  <p:tag name="KSO_WM_TAG_VERSION" val="3.0"/>
  <p:tag name="KSO_WM_SLIDE_ID" val="custom20233182_1"/>
  <p:tag name="KSO_WM_SLIDE_ITEM_CNT" val="3"/>
</p:tagLst>
</file>

<file path=ppt/tags/tag22.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0.xml><?xml version="1.0" encoding="utf-8"?>
<p:tagLst xmlns:p="http://schemas.openxmlformats.org/presentationml/2006/main">
  <p:tag name="KSO_WM_SLIDE_ID" val="diagram20232474_1"/>
  <p:tag name="KSO_WM_TEMPLATE_SUBCATEGORY" val="0"/>
  <p:tag name="KSO_WM_TEMPLATE_MASTER_TYPE" val="0"/>
  <p:tag name="KSO_WM_TEMPLATE_COLOR_TYPE" val="0"/>
  <p:tag name="KSO_WM_SLIDE_ITEM_CNT" val="2"/>
  <p:tag name="KSO_WM_SLIDE_INDEX" val="1"/>
  <p:tag name="KSO_WM_TAG_VERSION" val="3.0"/>
  <p:tag name="KSO_WM_BEAUTIFY_FLAG" val="#wm#"/>
  <p:tag name="KSO_WM_TEMPLATE_CATEGORY" val="diagram"/>
  <p:tag name="KSO_WM_TEMPLATE_INDEX" val="20232474"/>
  <p:tag name="KSO_WM_SLIDE_TYPE" val="text"/>
  <p:tag name="KSO_WM_SLIDE_SUBTYPE" val="diag"/>
  <p:tag name="KSO_WM_SLIDE_SIZE" val="766.91*286.45"/>
  <p:tag name="KSO_WM_SLIDE_POSITION" val="96.545*148.7"/>
  <p:tag name="KSO_WM_SLIDE_LAYOUT" val="a_l"/>
  <p:tag name="KSO_WM_SLIDE_LAYOUT_CNT" val="1_1"/>
  <p:tag name="KSO_WM_SPECIAL_SOURCE" val="bdnull"/>
  <p:tag name="KSO_WM_DIAGRAM_GROUP_CODE" val="l1-1"/>
  <p:tag name="KSO_WM_SLIDE_DIAGTYPE" val="l"/>
</p:tagLst>
</file>

<file path=ppt/tags/tag23.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24.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6.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8.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 第二级 第三级 第四级 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 第二级 第三级 第四级 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44.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 第二级 第三级 第四级 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45.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46.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 第二级 第三级 第四级 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47.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8.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9.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xml><?xml version="1.0" encoding="utf-8"?>
<p:tagLst xmlns:p="http://schemas.openxmlformats.org/presentationml/2006/main">
  <p:tag name="KSO_WM_UNIT_TYPE" val="i"/>
  <p:tag name="KSO_WM_UNIT_INDEX" val="5"/>
  <p:tag name="KSO_WM_BEAUTIFY_FLAG" val="#wm#"/>
  <p:tag name="KSO_WM_TAG_VERSION" val="3.0"/>
  <p:tag name="KSO_WM_UNIT_ID" val="_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5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52.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 第二级 第三级 第四级 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2.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41"/>
</p:tagLst>
</file>

<file path=ppt/tags/tag63.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67.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75.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xml><?xml version="1.0" encoding="utf-8"?>
<p:tagLst xmlns:p="http://schemas.openxmlformats.org/presentationml/2006/main">
  <p:tag name="KSO_WM_UNIT_TYPE" val="f"/>
  <p:tag name="KSO_WM_UNIT_SUBTYPE" val="g"/>
  <p:tag name="KSO_WM_UNIT_INDEX" val="1"/>
  <p:tag name="KSO_WM_BEAUTIFY_FLAG" val="#wm#"/>
  <p:tag name="KSO_WM_TAG_VERSION" val="3.0"/>
  <p:tag name="KSO_WM_UNIT_PRESET_TEXT" val="公司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79.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1"/>
</p:tagLst>
</file>

<file path=ppt/tags/tag80.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f"/>
  <p:tag name="KSO_WM_UNIT_SUBTYPE" val="b"/>
  <p:tag name="KSO_WM_UNIT_INDEX" val="2"/>
  <p:tag name="KSO_WM_BEAUTIFY_FLAG" val="#wm#"/>
  <p:tag name="KSO_WM_TAG_VERSION" val="3.0"/>
  <p:tag name="KSO_WM_UNIT_PRESET_TEXT" val="署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2.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64"/>
</p:tagLst>
</file>

<file path=ppt/tags/tag88.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 第二级 第三级 第四级 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64"/>
</p:tagLst>
</file>

<file path=ppt/tags/tag89.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64"/>
  <p:tag name="KSO_WM_TEMPLATE_CATEGORY" val="custom"/>
  <p:tag name="KSO_WM_TEMPLATE_MASTER_TYPE" val="0"/>
</p:tagLst>
</file>

<file path=ppt/tags/tag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91.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64"/>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0321-2">
      <a:dk1>
        <a:srgbClr val="333333"/>
      </a:dk1>
      <a:lt1>
        <a:srgbClr val="FFFFFF"/>
      </a:lt1>
      <a:dk2>
        <a:srgbClr val="112F22"/>
      </a:dk2>
      <a:lt2>
        <a:srgbClr val="F4FBF8"/>
      </a:lt2>
      <a:accent1>
        <a:srgbClr val="6EBE90"/>
      </a:accent1>
      <a:accent2>
        <a:srgbClr val="A3D856"/>
      </a:accent2>
      <a:accent3>
        <a:srgbClr val="E4B446"/>
      </a:accent3>
      <a:accent4>
        <a:srgbClr val="7ACFD6"/>
      </a:accent4>
      <a:accent5>
        <a:srgbClr val="62E87C"/>
      </a:accent5>
      <a:accent6>
        <a:srgbClr val="E37639"/>
      </a:accent6>
      <a:hlink>
        <a:srgbClr val="304FFE"/>
      </a:hlink>
      <a:folHlink>
        <a:srgbClr val="492067"/>
      </a:folHlink>
    </a:clrScheme>
    <a:fontScheme name="02-微软雅黑唯一标准">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0321-2">
      <a:dk1>
        <a:srgbClr val="333333"/>
      </a:dk1>
      <a:lt1>
        <a:srgbClr val="FFFFFF"/>
      </a:lt1>
      <a:dk2>
        <a:srgbClr val="112F22"/>
      </a:dk2>
      <a:lt2>
        <a:srgbClr val="F4FBF8"/>
      </a:lt2>
      <a:accent1>
        <a:srgbClr val="6EBE90"/>
      </a:accent1>
      <a:accent2>
        <a:srgbClr val="A3D856"/>
      </a:accent2>
      <a:accent3>
        <a:srgbClr val="E4B446"/>
      </a:accent3>
      <a:accent4>
        <a:srgbClr val="7ACFD6"/>
      </a:accent4>
      <a:accent5>
        <a:srgbClr val="62E87C"/>
      </a:accent5>
      <a:accent6>
        <a:srgbClr val="E37639"/>
      </a:accent6>
      <a:hlink>
        <a:srgbClr val="304FFE"/>
      </a:hlink>
      <a:folHlink>
        <a:srgbClr val="492067"/>
      </a:folHlink>
    </a:clrScheme>
    <a:fontScheme name="02-微软雅黑唯一标准">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主题​​">
  <a:themeElements>
    <a:clrScheme name="0321-2">
      <a:dk1>
        <a:srgbClr val="333333"/>
      </a:dk1>
      <a:lt1>
        <a:srgbClr val="FFFFFF"/>
      </a:lt1>
      <a:dk2>
        <a:srgbClr val="112F22"/>
      </a:dk2>
      <a:lt2>
        <a:srgbClr val="F4FBF8"/>
      </a:lt2>
      <a:accent1>
        <a:srgbClr val="6EBE90"/>
      </a:accent1>
      <a:accent2>
        <a:srgbClr val="A3D856"/>
      </a:accent2>
      <a:accent3>
        <a:srgbClr val="E4B446"/>
      </a:accent3>
      <a:accent4>
        <a:srgbClr val="7ACFD6"/>
      </a:accent4>
      <a:accent5>
        <a:srgbClr val="62E87C"/>
      </a:accent5>
      <a:accent6>
        <a:srgbClr val="E37639"/>
      </a:accent6>
      <a:hlink>
        <a:srgbClr val="304FFE"/>
      </a:hlink>
      <a:folHlink>
        <a:srgbClr val="492067"/>
      </a:folHlink>
    </a:clrScheme>
    <a:fontScheme name="02-微软雅黑唯一标准">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1697</Words>
  <Application>WPS 演示</Application>
  <PresentationFormat/>
  <Paragraphs>178</Paragraphs>
  <Slides>11</Slides>
  <Notes>0</Notes>
  <HiddenSlides>0</HiddenSlides>
  <MMClips>0</MMClips>
  <ScaleCrop>false</ScaleCrop>
  <HeadingPairs>
    <vt:vector size="6" baseType="variant">
      <vt:variant>
        <vt:lpstr>已用的字体</vt:lpstr>
      </vt:variant>
      <vt:variant>
        <vt:i4>10</vt:i4>
      </vt:variant>
      <vt:variant>
        <vt:lpstr>主题</vt:lpstr>
      </vt:variant>
      <vt:variant>
        <vt:i4>4</vt:i4>
      </vt:variant>
      <vt:variant>
        <vt:lpstr>幻灯片标题</vt:lpstr>
      </vt:variant>
      <vt:variant>
        <vt:i4>11</vt:i4>
      </vt:variant>
    </vt:vector>
  </HeadingPairs>
  <TitlesOfParts>
    <vt:vector size="25" baseType="lpstr">
      <vt:lpstr>Arial</vt:lpstr>
      <vt:lpstr>宋体</vt:lpstr>
      <vt:lpstr>Wingdings</vt:lpstr>
      <vt:lpstr>江城圆体 400W</vt:lpstr>
      <vt:lpstr>黑体</vt:lpstr>
      <vt:lpstr>Wingdings</vt:lpstr>
      <vt:lpstr>Times New Roman</vt:lpstr>
      <vt:lpstr>Wingdings 2</vt:lpstr>
      <vt:lpstr>微软雅黑</vt:lpstr>
      <vt:lpstr>Arial Unicode MS</vt:lpstr>
      <vt:lpstr>Office 主题</vt:lpstr>
      <vt:lpstr>Office 主题​​</vt:lpstr>
      <vt:lpstr>2_Office 主题​​</vt:lpstr>
      <vt:lpstr>1_Office 主题​​</vt:lpstr>
      <vt:lpstr>PowerPoint 演示文稿</vt:lpstr>
      <vt:lpstr>   </vt:lpstr>
      <vt:lpstr>     （一）法律依据</vt:lpstr>
      <vt:lpstr>（二）学校安全管理</vt:lpstr>
      <vt:lpstr>（三）社会安全风险</vt:lpstr>
      <vt:lpstr>误区一：少量购买无碍</vt:lpstr>
      <vt:lpstr>误区二：实验研究免责</vt:lpstr>
      <vt:lpstr>误区三：网购平台安全</vt:lpstr>
      <vt:lpstr> 法律责任</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学生禁止购买易制爆化学品</dc:title>
  <dc:creator>BRA-AL00</dc:creator>
  <cp:lastModifiedBy>翡冷翠</cp:lastModifiedBy>
  <cp:revision>39</cp:revision>
  <dcterms:created xsi:type="dcterms:W3CDTF">2025-09-18T08:02:00Z</dcterms:created>
  <dcterms:modified xsi:type="dcterms:W3CDTF">2025-10-14T02:08:11Z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6BE924DBC08F4237BAA2479285D705F6_13</vt:lpwstr>
  </property>
</Properties>
</file>